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9" r:id="rId4"/>
    <p:sldId id="260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D75BA-64E6-4317-96B4-6307C60D2A60}" v="472" dt="2022-03-16T03:19:43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d Sager" userId="S::rsager@tsts.com::b2146974-4b83-45af-b49f-44ec4313dae4" providerId="AD" clId="Web-{17AD75BA-64E6-4317-96B4-6307C60D2A60}"/>
    <pc:docChg chg="addSld delSld modSld addMainMaster delMainMaster">
      <pc:chgData name="Reed Sager" userId="S::rsager@tsts.com::b2146974-4b83-45af-b49f-44ec4313dae4" providerId="AD" clId="Web-{17AD75BA-64E6-4317-96B4-6307C60D2A60}" dt="2022-03-16T03:19:43.379" v="494" actId="20577"/>
      <pc:docMkLst>
        <pc:docMk/>
      </pc:docMkLst>
      <pc:sldChg chg="addSp modSp mod setBg modClrScheme chgLayout">
        <pc:chgData name="Reed Sager" userId="S::rsager@tsts.com::b2146974-4b83-45af-b49f-44ec4313dae4" providerId="AD" clId="Web-{17AD75BA-64E6-4317-96B4-6307C60D2A60}" dt="2022-03-16T02:48:48.542" v="11"/>
        <pc:sldMkLst>
          <pc:docMk/>
          <pc:sldMk cId="109857222" sldId="256"/>
        </pc:sldMkLst>
        <pc:spChg chg="mod">
          <ac:chgData name="Reed Sager" userId="S::rsager@tsts.com::b2146974-4b83-45af-b49f-44ec4313dae4" providerId="AD" clId="Web-{17AD75BA-64E6-4317-96B4-6307C60D2A60}" dt="2022-03-16T02:48:48.542" v="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eed Sager" userId="S::rsager@tsts.com::b2146974-4b83-45af-b49f-44ec4313dae4" providerId="AD" clId="Web-{17AD75BA-64E6-4317-96B4-6307C60D2A60}" dt="2022-03-16T02:48:48.542" v="1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eed Sager" userId="S::rsager@tsts.com::b2146974-4b83-45af-b49f-44ec4313dae4" providerId="AD" clId="Web-{17AD75BA-64E6-4317-96B4-6307C60D2A60}" dt="2022-03-16T02:48:48.542" v="11"/>
          <ac:spMkLst>
            <pc:docMk/>
            <pc:sldMk cId="109857222" sldId="256"/>
            <ac:spMk id="9" creationId="{DCE1AED4-C7FF-4468-BF54-4470A0A3E283}"/>
          </ac:spMkLst>
        </pc:spChg>
        <pc:spChg chg="add">
          <ac:chgData name="Reed Sager" userId="S::rsager@tsts.com::b2146974-4b83-45af-b49f-44ec4313dae4" providerId="AD" clId="Web-{17AD75BA-64E6-4317-96B4-6307C60D2A60}" dt="2022-03-16T02:48:48.542" v="11"/>
          <ac:spMkLst>
            <pc:docMk/>
            <pc:sldMk cId="109857222" sldId="256"/>
            <ac:spMk id="11" creationId="{BDE94FAB-AA60-43B4-A2C3-3A940B9A951A}"/>
          </ac:spMkLst>
        </pc:spChg>
        <pc:picChg chg="add">
          <ac:chgData name="Reed Sager" userId="S::rsager@tsts.com::b2146974-4b83-45af-b49f-44ec4313dae4" providerId="AD" clId="Web-{17AD75BA-64E6-4317-96B4-6307C60D2A60}" dt="2022-03-16T02:48:48.542" v="11"/>
          <ac:picMkLst>
            <pc:docMk/>
            <pc:sldMk cId="109857222" sldId="256"/>
            <ac:picMk id="4" creationId="{6182CF66-5B4A-2C47-FAC7-231BB1A5CF38}"/>
          </ac:picMkLst>
        </pc:picChg>
      </pc:sldChg>
      <pc:sldChg chg="addSp delSp modSp new del mod setBg">
        <pc:chgData name="Reed Sager" userId="S::rsager@tsts.com::b2146974-4b83-45af-b49f-44ec4313dae4" providerId="AD" clId="Web-{17AD75BA-64E6-4317-96B4-6307C60D2A60}" dt="2022-03-16T02:57:57.493" v="100"/>
        <pc:sldMkLst>
          <pc:docMk/>
          <pc:sldMk cId="2746470479" sldId="257"/>
        </pc:sldMkLst>
        <pc:spChg chg="mo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2" creationId="{B58B4E08-4E45-43BC-83E8-D0D04532174A}"/>
          </ac:spMkLst>
        </pc:spChg>
        <pc:spChg chg="add del mod">
          <ac:chgData name="Reed Sager" userId="S::rsager@tsts.com::b2146974-4b83-45af-b49f-44ec4313dae4" providerId="AD" clId="Web-{17AD75BA-64E6-4317-96B4-6307C60D2A60}" dt="2022-03-16T02:52:34.229" v="69"/>
          <ac:spMkLst>
            <pc:docMk/>
            <pc:sldMk cId="2746470479" sldId="257"/>
            <ac:spMk id="3" creationId="{EC0D9041-58A3-4412-BF4A-45FFE23E40E3}"/>
          </ac:spMkLst>
        </pc:spChg>
        <pc:spChg chg="add del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8" creationId="{327D73B4-9F5C-4A64-A179-51B9500CB8B5}"/>
          </ac:spMkLst>
        </pc:spChg>
        <pc:spChg chg="add del">
          <ac:chgData name="Reed Sager" userId="S::rsager@tsts.com::b2146974-4b83-45af-b49f-44ec4313dae4" providerId="AD" clId="Web-{17AD75BA-64E6-4317-96B4-6307C60D2A60}" dt="2022-03-16T02:52:29.385" v="66"/>
          <ac:spMkLst>
            <pc:docMk/>
            <pc:sldMk cId="2746470479" sldId="257"/>
            <ac:spMk id="9" creationId="{2659FDB4-FCBE-4A89-B46D-43D4FA54464D}"/>
          </ac:spMkLst>
        </pc:spChg>
        <pc:spChg chg="add del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10" creationId="{C1F06963-6374-4B48-844F-071A9BAAAE02}"/>
          </ac:spMkLst>
        </pc:spChg>
        <pc:spChg chg="add del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12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2:52:34.213" v="68"/>
          <ac:spMkLst>
            <pc:docMk/>
            <pc:sldMk cId="2746470479" sldId="257"/>
            <ac:spMk id="13" creationId="{C5B55FC3-961D-4325-82F1-DE92B0D04E03}"/>
          </ac:spMkLst>
        </pc:spChg>
        <pc:spChg chg="add del">
          <ac:chgData name="Reed Sager" userId="S::rsager@tsts.com::b2146974-4b83-45af-b49f-44ec4313dae4" providerId="AD" clId="Web-{17AD75BA-64E6-4317-96B4-6307C60D2A60}" dt="2022-03-16T02:52:34.213" v="68"/>
          <ac:spMkLst>
            <pc:docMk/>
            <pc:sldMk cId="2746470479" sldId="257"/>
            <ac:spMk id="14" creationId="{383F4F3A-DF89-453C-A499-8C259F6A2F13}"/>
          </ac:spMkLst>
        </pc:spChg>
        <pc:spChg chg="add del">
          <ac:chgData name="Reed Sager" userId="S::rsager@tsts.com::b2146974-4b83-45af-b49f-44ec4313dae4" providerId="AD" clId="Web-{17AD75BA-64E6-4317-96B4-6307C60D2A60}" dt="2022-03-16T02:52:34.213" v="68"/>
          <ac:spMkLst>
            <pc:docMk/>
            <pc:sldMk cId="2746470479" sldId="257"/>
            <ac:spMk id="16" creationId="{58BDB0EE-D238-415B-9ED8-62AA6AB2AAD1}"/>
          </ac:spMkLst>
        </pc:spChg>
        <pc:spChg chg="add del">
          <ac:chgData name="Reed Sager" userId="S::rsager@tsts.com::b2146974-4b83-45af-b49f-44ec4313dae4" providerId="AD" clId="Web-{17AD75BA-64E6-4317-96B4-6307C60D2A60}" dt="2022-03-16T02:52:34.213" v="68"/>
          <ac:spMkLst>
            <pc:docMk/>
            <pc:sldMk cId="2746470479" sldId="257"/>
            <ac:spMk id="17" creationId="{4C8AB332-D09E-4F28-943C-DABDD4716A3C}"/>
          </ac:spMkLst>
        </pc:spChg>
        <pc:spChg chg="add del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20" creationId="{1453BF6C-B012-48B7-B4E8-6D7AC7C27D02}"/>
          </ac:spMkLst>
        </pc:spChg>
        <pc:spChg chg="add del mo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21" creationId="{EC0D9041-58A3-4412-BF4A-45FFE23E40E3}"/>
          </ac:spMkLst>
        </pc:spChg>
        <pc:spChg chg="add del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22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2:54:48.244" v="79"/>
          <ac:spMkLst>
            <pc:docMk/>
            <pc:sldMk cId="2746470479" sldId="257"/>
            <ac:spMk id="29" creationId="{2659FDB4-FCBE-4A89-B46D-43D4FA54464D}"/>
          </ac:spMkLst>
        </pc:spChg>
        <pc:spChg chg="ad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33" creationId="{58BDB0EE-D238-415B-9ED8-62AA6AB2AAD1}"/>
          </ac:spMkLst>
        </pc:spChg>
        <pc:spChg chg="ad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34" creationId="{2659FDB4-FCBE-4A89-B46D-43D4FA54464D}"/>
          </ac:spMkLst>
        </pc:spChg>
        <pc:spChg chg="ad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35" creationId="{C5B55FC3-961D-4325-82F1-DE92B0D04E03}"/>
          </ac:spMkLst>
        </pc:spChg>
        <pc:spChg chg="add">
          <ac:chgData name="Reed Sager" userId="S::rsager@tsts.com::b2146974-4b83-45af-b49f-44ec4313dae4" providerId="AD" clId="Web-{17AD75BA-64E6-4317-96B4-6307C60D2A60}" dt="2022-03-16T02:54:48.275" v="80"/>
          <ac:spMkLst>
            <pc:docMk/>
            <pc:sldMk cId="2746470479" sldId="257"/>
            <ac:spMk id="37" creationId="{4C8AB332-D09E-4F28-943C-DABDD4716A3C}"/>
          </ac:spMkLst>
        </pc:spChg>
        <pc:graphicFrameChg chg="add del">
          <ac:chgData name="Reed Sager" userId="S::rsager@tsts.com::b2146974-4b83-45af-b49f-44ec4313dae4" providerId="AD" clId="Web-{17AD75BA-64E6-4317-96B4-6307C60D2A60}" dt="2022-03-16T02:52:26.870" v="64"/>
          <ac:graphicFrameMkLst>
            <pc:docMk/>
            <pc:sldMk cId="2746470479" sldId="257"/>
            <ac:graphicFrameMk id="5" creationId="{EBDA0584-67DE-92E2-EE02-BCF30B8943DF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2:52:29.385" v="66"/>
          <ac:graphicFrameMkLst>
            <pc:docMk/>
            <pc:sldMk cId="2746470479" sldId="257"/>
            <ac:graphicFrameMk id="7" creationId="{A058EA80-872F-FAEA-7C65-9A4933FAE740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2:52:34.213" v="68"/>
          <ac:graphicFrameMkLst>
            <pc:docMk/>
            <pc:sldMk cId="2746470479" sldId="257"/>
            <ac:graphicFrameMk id="18" creationId="{DABADAF0-855A-8600-6652-30D10F5FCD9C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2:54:48.244" v="79"/>
          <ac:graphicFrameMkLst>
            <pc:docMk/>
            <pc:sldMk cId="2746470479" sldId="257"/>
            <ac:graphicFrameMk id="25" creationId="{E804703C-012D-E75C-5F49-0D1B0E6FC5A3}"/>
          </ac:graphicFrameMkLst>
        </pc:graphicFrameChg>
        <pc:graphicFrameChg chg="add">
          <ac:chgData name="Reed Sager" userId="S::rsager@tsts.com::b2146974-4b83-45af-b49f-44ec4313dae4" providerId="AD" clId="Web-{17AD75BA-64E6-4317-96B4-6307C60D2A60}" dt="2022-03-16T02:54:48.275" v="80"/>
          <ac:graphicFrameMkLst>
            <pc:docMk/>
            <pc:sldMk cId="2746470479" sldId="257"/>
            <ac:graphicFrameMk id="38" creationId="{01EA4C99-8B1E-D674-9534-B4075C025C38}"/>
          </ac:graphicFrameMkLst>
        </pc:graphicFrameChg>
        <pc:cxnChg chg="add del">
          <ac:chgData name="Reed Sager" userId="S::rsager@tsts.com::b2146974-4b83-45af-b49f-44ec4313dae4" providerId="AD" clId="Web-{17AD75BA-64E6-4317-96B4-6307C60D2A60}" dt="2022-03-16T02:52:29.385" v="66"/>
          <ac:cxnSpMkLst>
            <pc:docMk/>
            <pc:sldMk cId="2746470479" sldId="257"/>
            <ac:cxnSpMk id="11" creationId="{C8F51B3F-8331-4E4A-AE96-D47B1006EEAD}"/>
          </ac:cxnSpMkLst>
        </pc:cxnChg>
        <pc:cxnChg chg="add del">
          <ac:chgData name="Reed Sager" userId="S::rsager@tsts.com::b2146974-4b83-45af-b49f-44ec4313dae4" providerId="AD" clId="Web-{17AD75BA-64E6-4317-96B4-6307C60D2A60}" dt="2022-03-16T02:52:34.213" v="68"/>
          <ac:cxnSpMkLst>
            <pc:docMk/>
            <pc:sldMk cId="2746470479" sldId="257"/>
            <ac:cxnSpMk id="15" creationId="{C8F51B3F-8331-4E4A-AE96-D47B1006EEAD}"/>
          </ac:cxnSpMkLst>
        </pc:cxnChg>
        <pc:cxnChg chg="add del">
          <ac:chgData name="Reed Sager" userId="S::rsager@tsts.com::b2146974-4b83-45af-b49f-44ec4313dae4" providerId="AD" clId="Web-{17AD75BA-64E6-4317-96B4-6307C60D2A60}" dt="2022-03-16T02:54:48.275" v="80"/>
          <ac:cxnSpMkLst>
            <pc:docMk/>
            <pc:sldMk cId="2746470479" sldId="257"/>
            <ac:cxnSpMk id="23" creationId="{C49DA8F6-BCC1-4447-B54C-57856834B94B}"/>
          </ac:cxnSpMkLst>
        </pc:cxnChg>
        <pc:cxnChg chg="add del">
          <ac:chgData name="Reed Sager" userId="S::rsager@tsts.com::b2146974-4b83-45af-b49f-44ec4313dae4" providerId="AD" clId="Web-{17AD75BA-64E6-4317-96B4-6307C60D2A60}" dt="2022-03-16T02:54:48.244" v="79"/>
          <ac:cxnSpMkLst>
            <pc:docMk/>
            <pc:sldMk cId="2746470479" sldId="257"/>
            <ac:cxnSpMk id="31" creationId="{C8F51B3F-8331-4E4A-AE96-D47B1006EEAD}"/>
          </ac:cxnSpMkLst>
        </pc:cxnChg>
        <pc:cxnChg chg="add">
          <ac:chgData name="Reed Sager" userId="S::rsager@tsts.com::b2146974-4b83-45af-b49f-44ec4313dae4" providerId="AD" clId="Web-{17AD75BA-64E6-4317-96B4-6307C60D2A60}" dt="2022-03-16T02:54:48.275" v="80"/>
          <ac:cxnSpMkLst>
            <pc:docMk/>
            <pc:sldMk cId="2746470479" sldId="257"/>
            <ac:cxnSpMk id="36" creationId="{C8F51B3F-8331-4E4A-AE96-D47B1006EEAD}"/>
          </ac:cxnSpMkLst>
        </pc:cxnChg>
      </pc:sldChg>
      <pc:sldChg chg="modSp new del">
        <pc:chgData name="Reed Sager" userId="S::rsager@tsts.com::b2146974-4b83-45af-b49f-44ec4313dae4" providerId="AD" clId="Web-{17AD75BA-64E6-4317-96B4-6307C60D2A60}" dt="2022-03-16T02:58:02.103" v="101"/>
        <pc:sldMkLst>
          <pc:docMk/>
          <pc:sldMk cId="467910301" sldId="258"/>
        </pc:sldMkLst>
        <pc:spChg chg="mod">
          <ac:chgData name="Reed Sager" userId="S::rsager@tsts.com::b2146974-4b83-45af-b49f-44ec4313dae4" providerId="AD" clId="Web-{17AD75BA-64E6-4317-96B4-6307C60D2A60}" dt="2022-03-16T02:54:57.947" v="94" actId="20577"/>
          <ac:spMkLst>
            <pc:docMk/>
            <pc:sldMk cId="467910301" sldId="258"/>
            <ac:spMk id="2" creationId="{8F276DB6-FB00-4C75-8CB5-CE301443BCFD}"/>
          </ac:spMkLst>
        </pc:spChg>
        <pc:spChg chg="mod">
          <ac:chgData name="Reed Sager" userId="S::rsager@tsts.com::b2146974-4b83-45af-b49f-44ec4313dae4" providerId="AD" clId="Web-{17AD75BA-64E6-4317-96B4-6307C60D2A60}" dt="2022-03-16T02:57:45.556" v="99" actId="20577"/>
          <ac:spMkLst>
            <pc:docMk/>
            <pc:sldMk cId="467910301" sldId="258"/>
            <ac:spMk id="3" creationId="{14ACAF73-6E4E-4531-8BCF-295BC287FED8}"/>
          </ac:spMkLst>
        </pc:spChg>
      </pc:sldChg>
      <pc:sldChg chg="addSp delSp modSp new mod setBg">
        <pc:chgData name="Reed Sager" userId="S::rsager@tsts.com::b2146974-4b83-45af-b49f-44ec4313dae4" providerId="AD" clId="Web-{17AD75BA-64E6-4317-96B4-6307C60D2A60}" dt="2022-03-16T03:11:16.006" v="464"/>
        <pc:sldMkLst>
          <pc:docMk/>
          <pc:sldMk cId="427113076" sldId="259"/>
        </pc:sldMkLst>
        <pc:spChg chg="mo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2" creationId="{CEDEAEA2-4D3E-4A40-9A9A-B7E5FF65D558}"/>
          </ac:spMkLst>
        </pc:spChg>
        <pc:spChg chg="add del mo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3" creationId="{54E23208-DB8A-4638-8B7C-E5F6B4735942}"/>
          </ac:spMkLst>
        </pc:spChg>
        <pc:spChg chg="add del">
          <ac:chgData name="Reed Sager" userId="S::rsager@tsts.com::b2146974-4b83-45af-b49f-44ec4313dae4" providerId="AD" clId="Web-{17AD75BA-64E6-4317-96B4-6307C60D2A60}" dt="2022-03-16T03:03:40.023" v="170"/>
          <ac:spMkLst>
            <pc:docMk/>
            <pc:sldMk cId="427113076" sldId="259"/>
            <ac:spMk id="4" creationId="{FCA1B6E6-09B7-4261-902C-DC552408DE28}"/>
          </ac:spMkLst>
        </pc:spChg>
        <pc:spChg chg="add mo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5" creationId="{AAB7714F-6D57-40F7-B123-1607AA6D0FEA}"/>
          </ac:spMkLst>
        </pc:spChg>
        <pc:spChg chg="add del">
          <ac:chgData name="Reed Sager" userId="S::rsager@tsts.com::b2146974-4b83-45af-b49f-44ec4313dae4" providerId="AD" clId="Web-{17AD75BA-64E6-4317-96B4-6307C60D2A60}" dt="2022-03-16T03:10:52.740" v="455"/>
          <ac:spMkLst>
            <pc:docMk/>
            <pc:sldMk cId="427113076" sldId="259"/>
            <ac:spMk id="9" creationId="{54E23208-DB8A-4638-8B7C-E5F6B4735942}"/>
          </ac:spMkLst>
        </pc:spChg>
        <pc:spChg chg="add del">
          <ac:chgData name="Reed Sager" userId="S::rsager@tsts.com::b2146974-4b83-45af-b49f-44ec4313dae4" providerId="AD" clId="Web-{17AD75BA-64E6-4317-96B4-6307C60D2A60}" dt="2022-03-16T03:10:52.740" v="455"/>
          <ac:spMkLst>
            <pc:docMk/>
            <pc:sldMk cId="427113076" sldId="259"/>
            <ac:spMk id="10" creationId="{8D1AA55E-40D5-461B-A5A8-4AE8AAB71B08}"/>
          </ac:spMkLst>
        </pc:spChg>
        <pc:spChg chg="add del">
          <ac:chgData name="Reed Sager" userId="S::rsager@tsts.com::b2146974-4b83-45af-b49f-44ec4313dae4" providerId="AD" clId="Web-{17AD75BA-64E6-4317-96B4-6307C60D2A60}" dt="2022-03-16T03:11:07.928" v="459"/>
          <ac:spMkLst>
            <pc:docMk/>
            <pc:sldMk cId="427113076" sldId="259"/>
            <ac:spMk id="11" creationId="{2659FDB4-FCBE-4A89-B46D-43D4FA54464D}"/>
          </ac:spMkLst>
        </pc:spChg>
        <pc:spChg chg="add del">
          <ac:chgData name="Reed Sager" userId="S::rsager@tsts.com::b2146974-4b83-45af-b49f-44ec4313dae4" providerId="AD" clId="Web-{17AD75BA-64E6-4317-96B4-6307C60D2A60}" dt="2022-03-16T03:10:52.740" v="455"/>
          <ac:spMkLst>
            <pc:docMk/>
            <pc:sldMk cId="427113076" sldId="259"/>
            <ac:spMk id="14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1:15.990" v="463"/>
          <ac:spMkLst>
            <pc:docMk/>
            <pc:sldMk cId="427113076" sldId="259"/>
            <ac:spMk id="15" creationId="{C5B55FC3-961D-4325-82F1-DE92B0D04E03}"/>
          </ac:spMkLst>
        </pc:spChg>
        <pc:spChg chg="add del">
          <ac:chgData name="Reed Sager" userId="S::rsager@tsts.com::b2146974-4b83-45af-b49f-44ec4313dae4" providerId="AD" clId="Web-{17AD75BA-64E6-4317-96B4-6307C60D2A60}" dt="2022-03-16T03:10:52.740" v="455"/>
          <ac:spMkLst>
            <pc:docMk/>
            <pc:sldMk cId="427113076" sldId="259"/>
            <ac:spMk id="16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3:10:52.740" v="455"/>
          <ac:spMkLst>
            <pc:docMk/>
            <pc:sldMk cId="427113076" sldId="259"/>
            <ac:spMk id="18" creationId="{1453BF6C-B012-48B7-B4E8-6D7AC7C27D02}"/>
          </ac:spMkLst>
        </pc:spChg>
        <pc:spChg chg="add del">
          <ac:chgData name="Reed Sager" userId="S::rsager@tsts.com::b2146974-4b83-45af-b49f-44ec4313dae4" providerId="AD" clId="Web-{17AD75BA-64E6-4317-96B4-6307C60D2A60}" dt="2022-03-16T03:11:15.990" v="463"/>
          <ac:spMkLst>
            <pc:docMk/>
            <pc:sldMk cId="427113076" sldId="259"/>
            <ac:spMk id="19" creationId="{4C8AB332-D09E-4F28-943C-DABDD4716A3C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1" creationId="{A2679492-7988-4050-9056-542444452411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2" creationId="{B091B163-7D61-4891-ABCF-5C13D9C418D0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3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4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5" creationId="{1453BF6C-B012-48B7-B4E8-6D7AC7C27D02}"/>
          </ac:spMkLst>
        </pc:spChg>
        <pc:spChg chg="add del">
          <ac:chgData name="Reed Sager" userId="S::rsager@tsts.com::b2146974-4b83-45af-b49f-44ec4313dae4" providerId="AD" clId="Web-{17AD75BA-64E6-4317-96B4-6307C60D2A60}" dt="2022-03-16T03:11:05.256" v="457"/>
          <ac:spMkLst>
            <pc:docMk/>
            <pc:sldMk cId="427113076" sldId="259"/>
            <ac:spMk id="26" creationId="{54E23208-DB8A-4638-8B7C-E5F6B4735942}"/>
          </ac:spMkLst>
        </pc:spChg>
        <pc:spChg chg="add del">
          <ac:chgData name="Reed Sager" userId="S::rsager@tsts.com::b2146974-4b83-45af-b49f-44ec4313dae4" providerId="AD" clId="Web-{17AD75BA-64E6-4317-96B4-6307C60D2A60}" dt="2022-03-16T03:11:13.271" v="461"/>
          <ac:spMkLst>
            <pc:docMk/>
            <pc:sldMk cId="427113076" sldId="259"/>
            <ac:spMk id="30" creationId="{2659FDB4-FCBE-4A89-B46D-43D4FA54464D}"/>
          </ac:spMkLst>
        </pc:spChg>
        <pc:spChg chg="add del">
          <ac:chgData name="Reed Sager" userId="S::rsager@tsts.com::b2146974-4b83-45af-b49f-44ec4313dae4" providerId="AD" clId="Web-{17AD75BA-64E6-4317-96B4-6307C60D2A60}" dt="2022-03-16T03:11:15.990" v="463"/>
          <ac:spMkLst>
            <pc:docMk/>
            <pc:sldMk cId="427113076" sldId="259"/>
            <ac:spMk id="34" creationId="{383F4F3A-DF89-453C-A499-8C259F6A2F13}"/>
          </ac:spMkLst>
        </pc:spChg>
        <pc:spChg chg="add del">
          <ac:chgData name="Reed Sager" userId="S::rsager@tsts.com::b2146974-4b83-45af-b49f-44ec4313dae4" providerId="AD" clId="Web-{17AD75BA-64E6-4317-96B4-6307C60D2A60}" dt="2022-03-16T03:11:15.990" v="463"/>
          <ac:spMkLst>
            <pc:docMk/>
            <pc:sldMk cId="427113076" sldId="259"/>
            <ac:spMk id="35" creationId="{58BDB0EE-D238-415B-9ED8-62AA6AB2AAD1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38" creationId="{A2679492-7988-4050-9056-542444452411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39" creationId="{B091B163-7D61-4891-ABCF-5C13D9C418D0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40" creationId="{6CB927A4-E432-4310-9CD5-E89FF5063179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41" creationId="{E3020543-B24B-4EC4-8FFC-8DD88EEA91A8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42" creationId="{1453BF6C-B012-48B7-B4E8-6D7AC7C27D02}"/>
          </ac:spMkLst>
        </pc:spChg>
        <pc:spChg chg="add">
          <ac:chgData name="Reed Sager" userId="S::rsager@tsts.com::b2146974-4b83-45af-b49f-44ec4313dae4" providerId="AD" clId="Web-{17AD75BA-64E6-4317-96B4-6307C60D2A60}" dt="2022-03-16T03:11:16.006" v="464"/>
          <ac:spMkLst>
            <pc:docMk/>
            <pc:sldMk cId="427113076" sldId="259"/>
            <ac:spMk id="43" creationId="{54E23208-DB8A-4638-8B7C-E5F6B4735942}"/>
          </ac:spMkLst>
        </pc:spChg>
        <pc:graphicFrameChg chg="add del">
          <ac:chgData name="Reed Sager" userId="S::rsager@tsts.com::b2146974-4b83-45af-b49f-44ec4313dae4" providerId="AD" clId="Web-{17AD75BA-64E6-4317-96B4-6307C60D2A60}" dt="2022-03-16T03:10:49.178" v="453"/>
          <ac:graphicFrameMkLst>
            <pc:docMk/>
            <pc:sldMk cId="427113076" sldId="259"/>
            <ac:graphicFrameMk id="7" creationId="{BAE3D05E-FCB3-FB8A-C7B0-351777175306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3:11:07.928" v="459"/>
          <ac:graphicFrameMkLst>
            <pc:docMk/>
            <pc:sldMk cId="427113076" sldId="259"/>
            <ac:graphicFrameMk id="28" creationId="{46291848-8BB5-DCF8-D133-D7D596078589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3:11:13.271" v="461"/>
          <ac:graphicFrameMkLst>
            <pc:docMk/>
            <pc:sldMk cId="427113076" sldId="259"/>
            <ac:graphicFrameMk id="32" creationId="{E07F8841-AB2A-CA73-E652-EF562AEB90C1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3:11:15.990" v="463"/>
          <ac:graphicFrameMkLst>
            <pc:docMk/>
            <pc:sldMk cId="427113076" sldId="259"/>
            <ac:graphicFrameMk id="36" creationId="{4DCDB5DF-2402-4CC2-3B57-82D05CE856D0}"/>
          </ac:graphicFrameMkLst>
        </pc:graphicFrameChg>
        <pc:cxnChg chg="add del">
          <ac:chgData name="Reed Sager" userId="S::rsager@tsts.com::b2146974-4b83-45af-b49f-44ec4313dae4" providerId="AD" clId="Web-{17AD75BA-64E6-4317-96B4-6307C60D2A60}" dt="2022-03-16T03:10:52.740" v="455"/>
          <ac:cxnSpMkLst>
            <pc:docMk/>
            <pc:sldMk cId="427113076" sldId="259"/>
            <ac:cxnSpMk id="12" creationId="{C49DA8F6-BCC1-4447-B54C-57856834B94B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07.928" v="459"/>
          <ac:cxnSpMkLst>
            <pc:docMk/>
            <pc:sldMk cId="427113076" sldId="259"/>
            <ac:cxnSpMk id="13" creationId="{C8F51B3F-8331-4E4A-AE96-D47B1006EEAD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15.990" v="463"/>
          <ac:cxnSpMkLst>
            <pc:docMk/>
            <pc:sldMk cId="427113076" sldId="259"/>
            <ac:cxnSpMk id="17" creationId="{C8F51B3F-8331-4E4A-AE96-D47B1006EEAD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05.256" v="457"/>
          <ac:cxnSpMkLst>
            <pc:docMk/>
            <pc:sldMk cId="427113076" sldId="259"/>
            <ac:cxnSpMk id="20" creationId="{C49DA8F6-BCC1-4447-B54C-57856834B94B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13.271" v="461"/>
          <ac:cxnSpMkLst>
            <pc:docMk/>
            <pc:sldMk cId="427113076" sldId="259"/>
            <ac:cxnSpMk id="31" creationId="{C8F51B3F-8331-4E4A-AE96-D47B1006EEAD}"/>
          </ac:cxnSpMkLst>
        </pc:cxnChg>
        <pc:cxnChg chg="add">
          <ac:chgData name="Reed Sager" userId="S::rsager@tsts.com::b2146974-4b83-45af-b49f-44ec4313dae4" providerId="AD" clId="Web-{17AD75BA-64E6-4317-96B4-6307C60D2A60}" dt="2022-03-16T03:11:16.006" v="464"/>
          <ac:cxnSpMkLst>
            <pc:docMk/>
            <pc:sldMk cId="427113076" sldId="259"/>
            <ac:cxnSpMk id="44" creationId="{C49DA8F6-BCC1-4447-B54C-57856834B94B}"/>
          </ac:cxnSpMkLst>
        </pc:cxnChg>
      </pc:sldChg>
      <pc:sldChg chg="addSp delSp modSp new mod setBg">
        <pc:chgData name="Reed Sager" userId="S::rsager@tsts.com::b2146974-4b83-45af-b49f-44ec4313dae4" providerId="AD" clId="Web-{17AD75BA-64E6-4317-96B4-6307C60D2A60}" dt="2022-03-16T03:11:21.678" v="465"/>
        <pc:sldMkLst>
          <pc:docMk/>
          <pc:sldMk cId="2047141256" sldId="260"/>
        </pc:sldMkLst>
        <pc:spChg chg="mod">
          <ac:chgData name="Reed Sager" userId="S::rsager@tsts.com::b2146974-4b83-45af-b49f-44ec4313dae4" providerId="AD" clId="Web-{17AD75BA-64E6-4317-96B4-6307C60D2A60}" dt="2022-03-16T03:11:21.678" v="465"/>
          <ac:spMkLst>
            <pc:docMk/>
            <pc:sldMk cId="2047141256" sldId="260"/>
            <ac:spMk id="2" creationId="{79AD394E-D6B1-454B-A493-66D363D6CC48}"/>
          </ac:spMkLst>
        </pc:spChg>
        <pc:spChg chg="del mod">
          <ac:chgData name="Reed Sager" userId="S::rsager@tsts.com::b2146974-4b83-45af-b49f-44ec4313dae4" providerId="AD" clId="Web-{17AD75BA-64E6-4317-96B4-6307C60D2A60}" dt="2022-03-16T03:11:21.678" v="465"/>
          <ac:spMkLst>
            <pc:docMk/>
            <pc:sldMk cId="2047141256" sldId="260"/>
            <ac:spMk id="3" creationId="{7B9463B9-2198-433E-89F5-6BCCF560404F}"/>
          </ac:spMkLst>
        </pc:spChg>
        <pc:spChg chg="add">
          <ac:chgData name="Reed Sager" userId="S::rsager@tsts.com::b2146974-4b83-45af-b49f-44ec4313dae4" providerId="AD" clId="Web-{17AD75BA-64E6-4317-96B4-6307C60D2A60}" dt="2022-03-16T03:11:21.678" v="465"/>
          <ac:spMkLst>
            <pc:docMk/>
            <pc:sldMk cId="2047141256" sldId="260"/>
            <ac:spMk id="9" creationId="{2659FDB4-FCBE-4A89-B46D-43D4FA54464D}"/>
          </ac:spMkLst>
        </pc:spChg>
        <pc:graphicFrameChg chg="add">
          <ac:chgData name="Reed Sager" userId="S::rsager@tsts.com::b2146974-4b83-45af-b49f-44ec4313dae4" providerId="AD" clId="Web-{17AD75BA-64E6-4317-96B4-6307C60D2A60}" dt="2022-03-16T03:11:21.678" v="465"/>
          <ac:graphicFrameMkLst>
            <pc:docMk/>
            <pc:sldMk cId="2047141256" sldId="260"/>
            <ac:graphicFrameMk id="5" creationId="{08ECFB36-33AE-C3AE-5775-F3152084CE06}"/>
          </ac:graphicFrameMkLst>
        </pc:graphicFrameChg>
        <pc:cxnChg chg="add">
          <ac:chgData name="Reed Sager" userId="S::rsager@tsts.com::b2146974-4b83-45af-b49f-44ec4313dae4" providerId="AD" clId="Web-{17AD75BA-64E6-4317-96B4-6307C60D2A60}" dt="2022-03-16T03:11:21.678" v="465"/>
          <ac:cxnSpMkLst>
            <pc:docMk/>
            <pc:sldMk cId="2047141256" sldId="260"/>
            <ac:cxnSpMk id="11" creationId="{C8F51B3F-8331-4E4A-AE96-D47B1006EEAD}"/>
          </ac:cxnSpMkLst>
        </pc:cxnChg>
      </pc:sldChg>
      <pc:sldChg chg="addSp delSp modSp new mod setBg">
        <pc:chgData name="Reed Sager" userId="S::rsager@tsts.com::b2146974-4b83-45af-b49f-44ec4313dae4" providerId="AD" clId="Web-{17AD75BA-64E6-4317-96B4-6307C60D2A60}" dt="2022-03-16T03:11:32.396" v="468"/>
        <pc:sldMkLst>
          <pc:docMk/>
          <pc:sldMk cId="1752675136" sldId="261"/>
        </pc:sldMkLst>
        <pc:spChg chg="mod">
          <ac:chgData name="Reed Sager" userId="S::rsager@tsts.com::b2146974-4b83-45af-b49f-44ec4313dae4" providerId="AD" clId="Web-{17AD75BA-64E6-4317-96B4-6307C60D2A60}" dt="2022-03-16T03:11:32.381" v="467"/>
          <ac:spMkLst>
            <pc:docMk/>
            <pc:sldMk cId="1752675136" sldId="261"/>
            <ac:spMk id="2" creationId="{7AB98BB5-D43B-4627-8833-AC8B1ACD43CB}"/>
          </ac:spMkLst>
        </pc:spChg>
        <pc:spChg chg="add del mod">
          <ac:chgData name="Reed Sager" userId="S::rsager@tsts.com::b2146974-4b83-45af-b49f-44ec4313dae4" providerId="AD" clId="Web-{17AD75BA-64E6-4317-96B4-6307C60D2A60}" dt="2022-03-16T03:11:32.396" v="468"/>
          <ac:spMkLst>
            <pc:docMk/>
            <pc:sldMk cId="1752675136" sldId="261"/>
            <ac:spMk id="3" creationId="{5853E237-57B2-44F9-8AF8-B6352D829285}"/>
          </ac:spMkLst>
        </pc:spChg>
        <pc:spChg chg="add del">
          <ac:chgData name="Reed Sager" userId="S::rsager@tsts.com::b2146974-4b83-45af-b49f-44ec4313dae4" providerId="AD" clId="Web-{17AD75BA-64E6-4317-96B4-6307C60D2A60}" dt="2022-03-16T03:11:32.381" v="467"/>
          <ac:spMkLst>
            <pc:docMk/>
            <pc:sldMk cId="1752675136" sldId="261"/>
            <ac:spMk id="9" creationId="{2659FDB4-FCBE-4A89-B46D-43D4FA54464D}"/>
          </ac:spMkLst>
        </pc:spChg>
        <pc:graphicFrameChg chg="add del">
          <ac:chgData name="Reed Sager" userId="S::rsager@tsts.com::b2146974-4b83-45af-b49f-44ec4313dae4" providerId="AD" clId="Web-{17AD75BA-64E6-4317-96B4-6307C60D2A60}" dt="2022-03-16T03:11:32.381" v="467"/>
          <ac:graphicFrameMkLst>
            <pc:docMk/>
            <pc:sldMk cId="1752675136" sldId="261"/>
            <ac:graphicFrameMk id="5" creationId="{706721DE-1FEC-E5D7-B0E3-62F90793C003}"/>
          </ac:graphicFrameMkLst>
        </pc:graphicFrameChg>
        <pc:graphicFrameChg chg="add">
          <ac:chgData name="Reed Sager" userId="S::rsager@tsts.com::b2146974-4b83-45af-b49f-44ec4313dae4" providerId="AD" clId="Web-{17AD75BA-64E6-4317-96B4-6307C60D2A60}" dt="2022-03-16T03:11:32.396" v="468"/>
          <ac:graphicFrameMkLst>
            <pc:docMk/>
            <pc:sldMk cId="1752675136" sldId="261"/>
            <ac:graphicFrameMk id="13" creationId="{694B50B5-ED81-DBAF-2AA1-7669CE1F2165}"/>
          </ac:graphicFrameMkLst>
        </pc:graphicFrameChg>
        <pc:cxnChg chg="add del">
          <ac:chgData name="Reed Sager" userId="S::rsager@tsts.com::b2146974-4b83-45af-b49f-44ec4313dae4" providerId="AD" clId="Web-{17AD75BA-64E6-4317-96B4-6307C60D2A60}" dt="2022-03-16T03:11:32.381" v="467"/>
          <ac:cxnSpMkLst>
            <pc:docMk/>
            <pc:sldMk cId="1752675136" sldId="261"/>
            <ac:cxnSpMk id="11" creationId="{C8F51B3F-8331-4E4A-AE96-D47B1006EEAD}"/>
          </ac:cxnSpMkLst>
        </pc:cxnChg>
      </pc:sldChg>
      <pc:sldChg chg="addSp delSp modSp new mod setBg">
        <pc:chgData name="Reed Sager" userId="S::rsager@tsts.com::b2146974-4b83-45af-b49f-44ec4313dae4" providerId="AD" clId="Web-{17AD75BA-64E6-4317-96B4-6307C60D2A60}" dt="2022-03-16T03:02:39.133" v="167"/>
        <pc:sldMkLst>
          <pc:docMk/>
          <pc:sldMk cId="498551385" sldId="262"/>
        </pc:sldMkLst>
        <pc:spChg chg="mo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2" creationId="{00B6D605-B1B6-486D-9F4E-ADDD70A4E224}"/>
          </ac:spMkLst>
        </pc:spChg>
        <pc:spChg chg="add del mo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3" creationId="{D4A84868-EB77-42C8-A146-4D4EB5541A08}"/>
          </ac:spMkLst>
        </pc:spChg>
        <pc:spChg chg="add del">
          <ac:chgData name="Reed Sager" userId="S::rsager@tsts.com::b2146974-4b83-45af-b49f-44ec4313dae4" providerId="AD" clId="Web-{17AD75BA-64E6-4317-96B4-6307C60D2A60}" dt="2022-03-16T03:02:34.117" v="164"/>
          <ac:spMkLst>
            <pc:docMk/>
            <pc:sldMk cId="498551385" sldId="262"/>
            <ac:spMk id="9" creationId="{2659FDB4-FCBE-4A89-B46D-43D4FA54464D}"/>
          </ac:spMkLst>
        </pc:spChg>
        <pc:spChg chg="add del">
          <ac:chgData name="Reed Sager" userId="S::rsager@tsts.com::b2146974-4b83-45af-b49f-44ec4313dae4" providerId="AD" clId="Web-{17AD75BA-64E6-4317-96B4-6307C60D2A60}" dt="2022-03-16T03:02:39.101" v="166"/>
          <ac:spMkLst>
            <pc:docMk/>
            <pc:sldMk cId="498551385" sldId="262"/>
            <ac:spMk id="13" creationId="{2659FDB4-FCBE-4A89-B46D-43D4FA54464D}"/>
          </ac:spMkLst>
        </pc:spChg>
        <pc:spChg chg="ad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17" creationId="{4C8AB332-D09E-4F28-943C-DABDD4716A3C}"/>
          </ac:spMkLst>
        </pc:spChg>
        <pc:spChg chg="ad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18" creationId="{383F4F3A-DF89-453C-A499-8C259F6A2F13}"/>
          </ac:spMkLst>
        </pc:spChg>
        <pc:spChg chg="ad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19" creationId="{58BDB0EE-D238-415B-9ED8-62AA6AB2AAD1}"/>
          </ac:spMkLst>
        </pc:spChg>
        <pc:spChg chg="add">
          <ac:chgData name="Reed Sager" userId="S::rsager@tsts.com::b2146974-4b83-45af-b49f-44ec4313dae4" providerId="AD" clId="Web-{17AD75BA-64E6-4317-96B4-6307C60D2A60}" dt="2022-03-16T03:02:39.133" v="167"/>
          <ac:spMkLst>
            <pc:docMk/>
            <pc:sldMk cId="498551385" sldId="262"/>
            <ac:spMk id="20" creationId="{C5B55FC3-961D-4325-82F1-DE92B0D04E03}"/>
          </ac:spMkLst>
        </pc:spChg>
        <pc:graphicFrameChg chg="add del">
          <ac:chgData name="Reed Sager" userId="S::rsager@tsts.com::b2146974-4b83-45af-b49f-44ec4313dae4" providerId="AD" clId="Web-{17AD75BA-64E6-4317-96B4-6307C60D2A60}" dt="2022-03-16T03:02:34.117" v="164"/>
          <ac:graphicFrameMkLst>
            <pc:docMk/>
            <pc:sldMk cId="498551385" sldId="262"/>
            <ac:graphicFrameMk id="5" creationId="{D950D650-2804-3546-D86D-250F895BD0BE}"/>
          </ac:graphicFrameMkLst>
        </pc:graphicFrameChg>
        <pc:graphicFrameChg chg="add del">
          <ac:chgData name="Reed Sager" userId="S::rsager@tsts.com::b2146974-4b83-45af-b49f-44ec4313dae4" providerId="AD" clId="Web-{17AD75BA-64E6-4317-96B4-6307C60D2A60}" dt="2022-03-16T03:02:39.101" v="166"/>
          <ac:graphicFrameMkLst>
            <pc:docMk/>
            <pc:sldMk cId="498551385" sldId="262"/>
            <ac:graphicFrameMk id="15" creationId="{DA03DFB8-8BF2-9EE0-7A93-294F937D9945}"/>
          </ac:graphicFrameMkLst>
        </pc:graphicFrameChg>
        <pc:graphicFrameChg chg="add">
          <ac:chgData name="Reed Sager" userId="S::rsager@tsts.com::b2146974-4b83-45af-b49f-44ec4313dae4" providerId="AD" clId="Web-{17AD75BA-64E6-4317-96B4-6307C60D2A60}" dt="2022-03-16T03:02:39.133" v="167"/>
          <ac:graphicFrameMkLst>
            <pc:docMk/>
            <pc:sldMk cId="498551385" sldId="262"/>
            <ac:graphicFrameMk id="22" creationId="{DC2D6846-2ACC-4F56-B107-C1305F6685FE}"/>
          </ac:graphicFrameMkLst>
        </pc:graphicFrameChg>
        <pc:cxnChg chg="add del">
          <ac:chgData name="Reed Sager" userId="S::rsager@tsts.com::b2146974-4b83-45af-b49f-44ec4313dae4" providerId="AD" clId="Web-{17AD75BA-64E6-4317-96B4-6307C60D2A60}" dt="2022-03-16T03:02:34.117" v="164"/>
          <ac:cxnSpMkLst>
            <pc:docMk/>
            <pc:sldMk cId="498551385" sldId="262"/>
            <ac:cxnSpMk id="11" creationId="{C8F51B3F-8331-4E4A-AE96-D47B1006EEAD}"/>
          </ac:cxnSpMkLst>
        </pc:cxnChg>
        <pc:cxnChg chg="add del">
          <ac:chgData name="Reed Sager" userId="S::rsager@tsts.com::b2146974-4b83-45af-b49f-44ec4313dae4" providerId="AD" clId="Web-{17AD75BA-64E6-4317-96B4-6307C60D2A60}" dt="2022-03-16T03:02:39.101" v="166"/>
          <ac:cxnSpMkLst>
            <pc:docMk/>
            <pc:sldMk cId="498551385" sldId="262"/>
            <ac:cxnSpMk id="14" creationId="{C8F51B3F-8331-4E4A-AE96-D47B1006EEAD}"/>
          </ac:cxnSpMkLst>
        </pc:cxnChg>
        <pc:cxnChg chg="add">
          <ac:chgData name="Reed Sager" userId="S::rsager@tsts.com::b2146974-4b83-45af-b49f-44ec4313dae4" providerId="AD" clId="Web-{17AD75BA-64E6-4317-96B4-6307C60D2A60}" dt="2022-03-16T03:02:39.133" v="167"/>
          <ac:cxnSpMkLst>
            <pc:docMk/>
            <pc:sldMk cId="498551385" sldId="262"/>
            <ac:cxnSpMk id="21" creationId="{C8F51B3F-8331-4E4A-AE96-D47B1006EEAD}"/>
          </ac:cxnSpMkLst>
        </pc:cxnChg>
      </pc:sldChg>
      <pc:sldChg chg="addSp delSp modSp new mod setBg">
        <pc:chgData name="Reed Sager" userId="S::rsager@tsts.com::b2146974-4b83-45af-b49f-44ec4313dae4" providerId="AD" clId="Web-{17AD75BA-64E6-4317-96B4-6307C60D2A60}" dt="2022-03-16T03:12:49.365" v="481" actId="20577"/>
        <pc:sldMkLst>
          <pc:docMk/>
          <pc:sldMk cId="763697226" sldId="263"/>
        </pc:sldMkLst>
        <pc:spChg chg="mo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2" creationId="{C68588A3-0891-4748-92F9-658A3E4E0479}"/>
          </ac:spMkLst>
        </pc:spChg>
        <pc:spChg chg="mod">
          <ac:chgData name="Reed Sager" userId="S::rsager@tsts.com::b2146974-4b83-45af-b49f-44ec4313dae4" providerId="AD" clId="Web-{17AD75BA-64E6-4317-96B4-6307C60D2A60}" dt="2022-03-16T03:12:49.365" v="481" actId="20577"/>
          <ac:spMkLst>
            <pc:docMk/>
            <pc:sldMk cId="763697226" sldId="263"/>
            <ac:spMk id="3" creationId="{3DC5DD12-251F-43E6-B7ED-683CD38DF49E}"/>
          </ac:spMkLst>
        </pc:spChg>
        <pc:spChg chg="ad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8" creationId="{A2679492-7988-4050-9056-542444452411}"/>
          </ac:spMkLst>
        </pc:spChg>
        <pc:spChg chg="add del">
          <ac:chgData name="Reed Sager" userId="S::rsager@tsts.com::b2146974-4b83-45af-b49f-44ec4313dae4" providerId="AD" clId="Web-{17AD75BA-64E6-4317-96B4-6307C60D2A60}" dt="2022-03-16T03:11:52.974" v="470"/>
          <ac:spMkLst>
            <pc:docMk/>
            <pc:sldMk cId="763697226" sldId="263"/>
            <ac:spMk id="9" creationId="{7EE0A6B3-EB7E-45AA-ADB6-138489E0CD75}"/>
          </ac:spMkLst>
        </pc:spChg>
        <pc:spChg chg="ad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10" creationId="{B091B163-7D61-4891-ABCF-5C13D9C418D0}"/>
          </ac:spMkLst>
        </pc:spChg>
        <pc:spChg chg="add del">
          <ac:chgData name="Reed Sager" userId="S::rsager@tsts.com::b2146974-4b83-45af-b49f-44ec4313dae4" providerId="AD" clId="Web-{17AD75BA-64E6-4317-96B4-6307C60D2A60}" dt="2022-03-16T03:11:52.974" v="470"/>
          <ac:spMkLst>
            <pc:docMk/>
            <pc:sldMk cId="763697226" sldId="263"/>
            <ac:spMk id="11" creationId="{0C0EA1AB-DC8C-4976-9474-9313A673D4E9}"/>
          </ac:spMkLst>
        </pc:spChg>
        <pc:spChg chg="ad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12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1:52.974" v="470"/>
          <ac:spMkLst>
            <pc:docMk/>
            <pc:sldMk cId="763697226" sldId="263"/>
            <ac:spMk id="13" creationId="{6CB927A4-E432-4310-9CD5-E89FF5063179}"/>
          </ac:spMkLst>
        </pc:spChg>
        <pc:spChg chg="ad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14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3:11:52.974" v="470"/>
          <ac:spMkLst>
            <pc:docMk/>
            <pc:sldMk cId="763697226" sldId="263"/>
            <ac:spMk id="15" creationId="{E3020543-B24B-4EC4-8FFC-8DD88EEA91A8}"/>
          </ac:spMkLst>
        </pc:spChg>
        <pc:spChg chg="add">
          <ac:chgData name="Reed Sager" userId="S::rsager@tsts.com::b2146974-4b83-45af-b49f-44ec4313dae4" providerId="AD" clId="Web-{17AD75BA-64E6-4317-96B4-6307C60D2A60}" dt="2022-03-16T03:11:58.912" v="475"/>
          <ac:spMkLst>
            <pc:docMk/>
            <pc:sldMk cId="763697226" sldId="263"/>
            <ac:spMk id="16" creationId="{1453BF6C-B012-48B7-B4E8-6D7AC7C27D02}"/>
          </ac:spMkLst>
        </pc:spChg>
        <pc:spChg chg="add del">
          <ac:chgData name="Reed Sager" userId="S::rsager@tsts.com::b2146974-4b83-45af-b49f-44ec4313dae4" providerId="AD" clId="Web-{17AD75BA-64E6-4317-96B4-6307C60D2A60}" dt="2022-03-16T03:11:52.974" v="470"/>
          <ac:spMkLst>
            <pc:docMk/>
            <pc:sldMk cId="763697226" sldId="263"/>
            <ac:spMk id="17" creationId="{1453BF6C-B012-48B7-B4E8-6D7AC7C27D02}"/>
          </ac:spMkLst>
        </pc:spChg>
        <pc:spChg chg="add del">
          <ac:chgData name="Reed Sager" userId="S::rsager@tsts.com::b2146974-4b83-45af-b49f-44ec4313dae4" providerId="AD" clId="Web-{17AD75BA-64E6-4317-96B4-6307C60D2A60}" dt="2022-03-16T03:11:55.912" v="472"/>
          <ac:spMkLst>
            <pc:docMk/>
            <pc:sldMk cId="763697226" sldId="263"/>
            <ac:spMk id="21" creationId="{45CF0CC2-658D-4A87-9D2E-154B0ABE1BA0}"/>
          </ac:spMkLst>
        </pc:spChg>
        <pc:spChg chg="add del">
          <ac:chgData name="Reed Sager" userId="S::rsager@tsts.com::b2146974-4b83-45af-b49f-44ec4313dae4" providerId="AD" clId="Web-{17AD75BA-64E6-4317-96B4-6307C60D2A60}" dt="2022-03-16T03:11:55.912" v="472"/>
          <ac:spMkLst>
            <pc:docMk/>
            <pc:sldMk cId="763697226" sldId="263"/>
            <ac:spMk id="22" creationId="{796C2CE2-29C3-4EBD-A8BB-82C6CC06950D}"/>
          </ac:spMkLst>
        </pc:spChg>
        <pc:spChg chg="add del">
          <ac:chgData name="Reed Sager" userId="S::rsager@tsts.com::b2146974-4b83-45af-b49f-44ec4313dae4" providerId="AD" clId="Web-{17AD75BA-64E6-4317-96B4-6307C60D2A60}" dt="2022-03-16T03:11:55.912" v="472"/>
          <ac:spMkLst>
            <pc:docMk/>
            <pc:sldMk cId="763697226" sldId="263"/>
            <ac:spMk id="24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1:55.912" v="472"/>
          <ac:spMkLst>
            <pc:docMk/>
            <pc:sldMk cId="763697226" sldId="263"/>
            <ac:spMk id="25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3:11:55.912" v="472"/>
          <ac:spMkLst>
            <pc:docMk/>
            <pc:sldMk cId="763697226" sldId="263"/>
            <ac:spMk id="26" creationId="{1453BF6C-B012-48B7-B4E8-6D7AC7C27D02}"/>
          </ac:spMkLst>
        </pc:spChg>
        <pc:spChg chg="add del">
          <ac:chgData name="Reed Sager" userId="S::rsager@tsts.com::b2146974-4b83-45af-b49f-44ec4313dae4" providerId="AD" clId="Web-{17AD75BA-64E6-4317-96B4-6307C60D2A60}" dt="2022-03-16T03:11:58.912" v="474"/>
          <ac:spMkLst>
            <pc:docMk/>
            <pc:sldMk cId="763697226" sldId="263"/>
            <ac:spMk id="29" creationId="{45CF0CC2-658D-4A87-9D2E-154B0ABE1BA0}"/>
          </ac:spMkLst>
        </pc:spChg>
        <pc:spChg chg="add del">
          <ac:chgData name="Reed Sager" userId="S::rsager@tsts.com::b2146974-4b83-45af-b49f-44ec4313dae4" providerId="AD" clId="Web-{17AD75BA-64E6-4317-96B4-6307C60D2A60}" dt="2022-03-16T03:11:58.912" v="474"/>
          <ac:spMkLst>
            <pc:docMk/>
            <pc:sldMk cId="763697226" sldId="263"/>
            <ac:spMk id="30" creationId="{796C2CE2-29C3-4EBD-A8BB-82C6CC06950D}"/>
          </ac:spMkLst>
        </pc:spChg>
        <pc:spChg chg="add del">
          <ac:chgData name="Reed Sager" userId="S::rsager@tsts.com::b2146974-4b83-45af-b49f-44ec4313dae4" providerId="AD" clId="Web-{17AD75BA-64E6-4317-96B4-6307C60D2A60}" dt="2022-03-16T03:11:58.912" v="474"/>
          <ac:spMkLst>
            <pc:docMk/>
            <pc:sldMk cId="763697226" sldId="263"/>
            <ac:spMk id="32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1:58.912" v="474"/>
          <ac:spMkLst>
            <pc:docMk/>
            <pc:sldMk cId="763697226" sldId="263"/>
            <ac:spMk id="33" creationId="{E3020543-B24B-4EC4-8FFC-8DD88EEA91A8}"/>
          </ac:spMkLst>
        </pc:spChg>
        <pc:spChg chg="add del">
          <ac:chgData name="Reed Sager" userId="S::rsager@tsts.com::b2146974-4b83-45af-b49f-44ec4313dae4" providerId="AD" clId="Web-{17AD75BA-64E6-4317-96B4-6307C60D2A60}" dt="2022-03-16T03:11:58.912" v="474"/>
          <ac:spMkLst>
            <pc:docMk/>
            <pc:sldMk cId="763697226" sldId="263"/>
            <ac:spMk id="34" creationId="{1453BF6C-B012-48B7-B4E8-6D7AC7C27D02}"/>
          </ac:spMkLst>
        </pc:spChg>
        <pc:picChg chg="add del">
          <ac:chgData name="Reed Sager" userId="S::rsager@tsts.com::b2146974-4b83-45af-b49f-44ec4313dae4" providerId="AD" clId="Web-{17AD75BA-64E6-4317-96B4-6307C60D2A60}" dt="2022-03-16T03:11:52.974" v="470"/>
          <ac:picMkLst>
            <pc:docMk/>
            <pc:sldMk cId="763697226" sldId="263"/>
            <ac:picMk id="5" creationId="{4813135D-0C6F-78C0-D511-928CEF453EA3}"/>
          </ac:picMkLst>
        </pc:picChg>
        <pc:picChg chg="add del">
          <ac:chgData name="Reed Sager" userId="S::rsager@tsts.com::b2146974-4b83-45af-b49f-44ec4313dae4" providerId="AD" clId="Web-{17AD75BA-64E6-4317-96B4-6307C60D2A60}" dt="2022-03-16T03:11:55.912" v="472"/>
          <ac:picMkLst>
            <pc:docMk/>
            <pc:sldMk cId="763697226" sldId="263"/>
            <ac:picMk id="23" creationId="{AEED531F-9419-16D8-7175-AAA979C11300}"/>
          </ac:picMkLst>
        </pc:picChg>
        <pc:picChg chg="add del">
          <ac:chgData name="Reed Sager" userId="S::rsager@tsts.com::b2146974-4b83-45af-b49f-44ec4313dae4" providerId="AD" clId="Web-{17AD75BA-64E6-4317-96B4-6307C60D2A60}" dt="2022-03-16T03:11:58.912" v="474"/>
          <ac:picMkLst>
            <pc:docMk/>
            <pc:sldMk cId="763697226" sldId="263"/>
            <ac:picMk id="31" creationId="{08C1EE7A-C4F3-10BB-D67A-7E5E9F02E8CD}"/>
          </ac:picMkLst>
        </pc:picChg>
        <pc:cxnChg chg="add">
          <ac:chgData name="Reed Sager" userId="S::rsager@tsts.com::b2146974-4b83-45af-b49f-44ec4313dae4" providerId="AD" clId="Web-{17AD75BA-64E6-4317-96B4-6307C60D2A60}" dt="2022-03-16T03:11:58.912" v="475"/>
          <ac:cxnSpMkLst>
            <pc:docMk/>
            <pc:sldMk cId="763697226" sldId="263"/>
            <ac:cxnSpMk id="18" creationId="{C49DA8F6-BCC1-4447-B54C-57856834B94B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52.974" v="470"/>
          <ac:cxnSpMkLst>
            <pc:docMk/>
            <pc:sldMk cId="763697226" sldId="263"/>
            <ac:cxnSpMk id="19" creationId="{C49DA8F6-BCC1-4447-B54C-57856834B94B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55.912" v="472"/>
          <ac:cxnSpMkLst>
            <pc:docMk/>
            <pc:sldMk cId="763697226" sldId="263"/>
            <ac:cxnSpMk id="27" creationId="{BF76EB78-6E9D-49A9-ADC5-7BCCD6F1FD48}"/>
          </ac:cxnSpMkLst>
        </pc:cxnChg>
        <pc:cxnChg chg="add del">
          <ac:chgData name="Reed Sager" userId="S::rsager@tsts.com::b2146974-4b83-45af-b49f-44ec4313dae4" providerId="AD" clId="Web-{17AD75BA-64E6-4317-96B4-6307C60D2A60}" dt="2022-03-16T03:11:58.912" v="474"/>
          <ac:cxnSpMkLst>
            <pc:docMk/>
            <pc:sldMk cId="763697226" sldId="263"/>
            <ac:cxnSpMk id="35" creationId="{BF76EB78-6E9D-49A9-ADC5-7BCCD6F1FD48}"/>
          </ac:cxnSpMkLst>
        </pc:cxnChg>
      </pc:sldChg>
      <pc:sldChg chg="addSp delSp modSp new mod setBg setClrOvrMap">
        <pc:chgData name="Reed Sager" userId="S::rsager@tsts.com::b2146974-4b83-45af-b49f-44ec4313dae4" providerId="AD" clId="Web-{17AD75BA-64E6-4317-96B4-6307C60D2A60}" dt="2022-03-16T03:13:19.943" v="489"/>
        <pc:sldMkLst>
          <pc:docMk/>
          <pc:sldMk cId="769996001" sldId="264"/>
        </pc:sldMkLst>
        <pc:spChg chg="mo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2" creationId="{E3BC3C25-CD95-4DCF-B6B5-FBA5E1027252}"/>
          </ac:spMkLst>
        </pc:spChg>
        <pc:spChg chg="add del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3" creationId="{4CD56E0D-C458-4EDB-B7B3-8CE7E3EA124D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8" creationId="{A2679492-7988-4050-9056-542444452411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10" creationId="{B091B163-7D61-4891-ABCF-5C13D9C418D0}"/>
          </ac:spMkLst>
        </pc:spChg>
        <pc:spChg chg="add del">
          <ac:chgData name="Reed Sager" userId="S::rsager@tsts.com::b2146974-4b83-45af-b49f-44ec4313dae4" providerId="AD" clId="Web-{17AD75BA-64E6-4317-96B4-6307C60D2A60}" dt="2022-03-16T03:13:19.943" v="488"/>
          <ac:spMkLst>
            <pc:docMk/>
            <pc:sldMk cId="769996001" sldId="264"/>
            <ac:spMk id="11" creationId="{0671A8AE-40A1-4631-A6B8-581AFF065482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12" creationId="{6CB927A4-E432-4310-9CD5-E89FF5063179}"/>
          </ac:spMkLst>
        </pc:spChg>
        <pc:spChg chg="add del">
          <ac:chgData name="Reed Sager" userId="S::rsager@tsts.com::b2146974-4b83-45af-b49f-44ec4313dae4" providerId="AD" clId="Web-{17AD75BA-64E6-4317-96B4-6307C60D2A60}" dt="2022-03-16T03:13:19.943" v="488"/>
          <ac:spMkLst>
            <pc:docMk/>
            <pc:sldMk cId="769996001" sldId="264"/>
            <ac:spMk id="13" creationId="{A44CD100-6267-4E62-AA64-2182A3A6A1C0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14" creationId="{E3020543-B24B-4EC4-8FFC-8DD88EEA91A8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15" creationId="{4CD56E0D-C458-4EDB-B7B3-8CE7E3EA124D}"/>
          </ac:spMkLst>
        </pc:spChg>
        <pc:spChg chg="add">
          <ac:chgData name="Reed Sager" userId="S::rsager@tsts.com::b2146974-4b83-45af-b49f-44ec4313dae4" providerId="AD" clId="Web-{17AD75BA-64E6-4317-96B4-6307C60D2A60}" dt="2022-03-16T03:13:19.943" v="489"/>
          <ac:spMkLst>
            <pc:docMk/>
            <pc:sldMk cId="769996001" sldId="264"/>
            <ac:spMk id="16" creationId="{1453BF6C-B012-48B7-B4E8-6D7AC7C27D02}"/>
          </ac:spMkLst>
        </pc:spChg>
        <pc:picChg chg="add del">
          <ac:chgData name="Reed Sager" userId="S::rsager@tsts.com::b2146974-4b83-45af-b49f-44ec4313dae4" providerId="AD" clId="Web-{17AD75BA-64E6-4317-96B4-6307C60D2A60}" dt="2022-03-16T03:13:19.943" v="488"/>
          <ac:picMkLst>
            <pc:docMk/>
            <pc:sldMk cId="769996001" sldId="264"/>
            <ac:picMk id="5" creationId="{C9B9BE05-1C49-494D-18B2-1C487938747F}"/>
          </ac:picMkLst>
        </pc:picChg>
        <pc:cxnChg chg="add del">
          <ac:chgData name="Reed Sager" userId="S::rsager@tsts.com::b2146974-4b83-45af-b49f-44ec4313dae4" providerId="AD" clId="Web-{17AD75BA-64E6-4317-96B4-6307C60D2A60}" dt="2022-03-16T03:13:19.943" v="488"/>
          <ac:cxnSpMkLst>
            <pc:docMk/>
            <pc:sldMk cId="769996001" sldId="264"/>
            <ac:cxnSpMk id="9" creationId="{D1B787A8-0D67-4B7E-9B48-86BD906AB6B5}"/>
          </ac:cxnSpMkLst>
        </pc:cxnChg>
        <pc:cxnChg chg="add">
          <ac:chgData name="Reed Sager" userId="S::rsager@tsts.com::b2146974-4b83-45af-b49f-44ec4313dae4" providerId="AD" clId="Web-{17AD75BA-64E6-4317-96B4-6307C60D2A60}" dt="2022-03-16T03:13:19.943" v="489"/>
          <ac:cxnSpMkLst>
            <pc:docMk/>
            <pc:sldMk cId="769996001" sldId="264"/>
            <ac:cxnSpMk id="18" creationId="{C49DA8F6-BCC1-4447-B54C-57856834B94B}"/>
          </ac:cxnSpMkLst>
        </pc:cxnChg>
      </pc:sldChg>
      <pc:sldChg chg="modSp new">
        <pc:chgData name="Reed Sager" userId="S::rsager@tsts.com::b2146974-4b83-45af-b49f-44ec4313dae4" providerId="AD" clId="Web-{17AD75BA-64E6-4317-96B4-6307C60D2A60}" dt="2022-03-16T03:19:43.379" v="494" actId="20577"/>
        <pc:sldMkLst>
          <pc:docMk/>
          <pc:sldMk cId="2447637763" sldId="265"/>
        </pc:sldMkLst>
        <pc:spChg chg="mod">
          <ac:chgData name="Reed Sager" userId="S::rsager@tsts.com::b2146974-4b83-45af-b49f-44ec4313dae4" providerId="AD" clId="Web-{17AD75BA-64E6-4317-96B4-6307C60D2A60}" dt="2022-03-16T03:13:13.693" v="486" actId="20577"/>
          <ac:spMkLst>
            <pc:docMk/>
            <pc:sldMk cId="2447637763" sldId="265"/>
            <ac:spMk id="2" creationId="{38E41D31-5546-436C-8540-5460D9CBB908}"/>
          </ac:spMkLst>
        </pc:spChg>
        <pc:spChg chg="mod">
          <ac:chgData name="Reed Sager" userId="S::rsager@tsts.com::b2146974-4b83-45af-b49f-44ec4313dae4" providerId="AD" clId="Web-{17AD75BA-64E6-4317-96B4-6307C60D2A60}" dt="2022-03-16T03:19:43.379" v="494" actId="20577"/>
          <ac:spMkLst>
            <pc:docMk/>
            <pc:sldMk cId="2447637763" sldId="265"/>
            <ac:spMk id="3" creationId="{8FAD40DE-B390-4951-B935-E96EF8B222BF}"/>
          </ac:spMkLst>
        </pc:spChg>
      </pc:sldChg>
      <pc:sldMasterChg chg="del delSldLayout">
        <pc:chgData name="Reed Sager" userId="S::rsager@tsts.com::b2146974-4b83-45af-b49f-44ec4313dae4" providerId="AD" clId="Web-{17AD75BA-64E6-4317-96B4-6307C60D2A60}" dt="2022-03-16T02:48:48.542" v="11"/>
        <pc:sldMasterMkLst>
          <pc:docMk/>
          <pc:sldMasterMk cId="2460954070" sldId="2147483660"/>
        </pc:sldMasterMkLst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Reed Sager" userId="S::rsager@tsts.com::b2146974-4b83-45af-b49f-44ec4313dae4" providerId="AD" clId="Web-{17AD75BA-64E6-4317-96B4-6307C60D2A60}" dt="2022-03-16T02:48:48.542" v="11"/>
        <pc:sldMasterMkLst>
          <pc:docMk/>
          <pc:sldMasterMk cId="1674781166" sldId="2147483672"/>
        </pc:sldMasterMkLst>
        <pc:sldLayoutChg chg="ad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426813778" sldId="2147483673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1096519527" sldId="2147483674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404243788" sldId="2147483675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1269502627" sldId="2147483676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794307661" sldId="2147483677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2408705390" sldId="2147483678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2518415846" sldId="2147483679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1922145780" sldId="2147483680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2863251896" sldId="2147483681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1816746793" sldId="2147483682"/>
          </pc:sldLayoutMkLst>
        </pc:sldLayoutChg>
        <pc:sldLayoutChg chg="add replId">
          <pc:chgData name="Reed Sager" userId="S::rsager@tsts.com::b2146974-4b83-45af-b49f-44ec4313dae4" providerId="AD" clId="Web-{17AD75BA-64E6-4317-96B4-6307C60D2A60}" dt="2022-03-16T02:48:48.542" v="11"/>
          <pc:sldLayoutMkLst>
            <pc:docMk/>
            <pc:sldMasterMk cId="1674781166" sldId="2147483672"/>
            <pc:sldLayoutMk cId="1551201157" sldId="2147483683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655BC-EB04-4469-916A-78AD7906FD8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4D45C2-372B-4B94-8577-F23C9B05CCEC}">
      <dgm:prSet/>
      <dgm:spPr/>
      <dgm:t>
        <a:bodyPr/>
        <a:lstStyle/>
        <a:p>
          <a:r>
            <a:rPr lang="en-US"/>
            <a:t>No company or person is immune from email attacks.</a:t>
          </a:r>
        </a:p>
      </dgm:t>
    </dgm:pt>
    <dgm:pt modelId="{EBF072EE-E1D3-48BA-A9AB-0F2100FCAA30}" type="parTrans" cxnId="{10426382-969D-452E-88E8-D4B1DF8F8FE8}">
      <dgm:prSet/>
      <dgm:spPr/>
      <dgm:t>
        <a:bodyPr/>
        <a:lstStyle/>
        <a:p>
          <a:endParaRPr lang="en-US"/>
        </a:p>
      </dgm:t>
    </dgm:pt>
    <dgm:pt modelId="{31C11A8C-E609-415D-B201-850B5C62470D}" type="sibTrans" cxnId="{10426382-969D-452E-88E8-D4B1DF8F8FE8}">
      <dgm:prSet/>
      <dgm:spPr/>
      <dgm:t>
        <a:bodyPr/>
        <a:lstStyle/>
        <a:p>
          <a:endParaRPr lang="en-US"/>
        </a:p>
      </dgm:t>
    </dgm:pt>
    <dgm:pt modelId="{A4F8DCE0-E72A-4952-BCB0-BA2B73784F85}">
      <dgm:prSet/>
      <dgm:spPr/>
      <dgm:t>
        <a:bodyPr/>
        <a:lstStyle/>
        <a:p>
          <a:r>
            <a:rPr lang="en-US"/>
            <a:t>According to IC3, the </a:t>
          </a:r>
          <a:r>
            <a:rPr lang="en-US" b="1"/>
            <a:t>costliest attacks are business email compromise (BEC) schemes</a:t>
          </a:r>
          <a:r>
            <a:rPr lang="en-US"/>
            <a:t>, with 19,369 total complaints and a loss of $1.8 billion</a:t>
          </a:r>
        </a:p>
      </dgm:t>
    </dgm:pt>
    <dgm:pt modelId="{5CA28457-686F-49BF-B73C-B3ADE9321F5B}" type="parTrans" cxnId="{C50BDD0A-36EE-4C21-927A-E8B364C41044}">
      <dgm:prSet/>
      <dgm:spPr/>
      <dgm:t>
        <a:bodyPr/>
        <a:lstStyle/>
        <a:p>
          <a:endParaRPr lang="en-US"/>
        </a:p>
      </dgm:t>
    </dgm:pt>
    <dgm:pt modelId="{057FACA5-1602-4473-891C-8C602FFB025A}" type="sibTrans" cxnId="{C50BDD0A-36EE-4C21-927A-E8B364C41044}">
      <dgm:prSet/>
      <dgm:spPr/>
      <dgm:t>
        <a:bodyPr/>
        <a:lstStyle/>
        <a:p>
          <a:endParaRPr lang="en-US"/>
        </a:p>
      </dgm:t>
    </dgm:pt>
    <dgm:pt modelId="{5408E13C-1BD7-418D-949D-AA1A94D5CBD0}">
      <dgm:prSet/>
      <dgm:spPr/>
      <dgm:t>
        <a:bodyPr/>
        <a:lstStyle/>
        <a:p>
          <a:r>
            <a:rPr lang="en-US"/>
            <a:t>Email malware attacks were up by 600% compared to 2019.</a:t>
          </a:r>
        </a:p>
      </dgm:t>
    </dgm:pt>
    <dgm:pt modelId="{91A2824F-06A3-4AC4-93D1-0E3F936A68FA}" type="parTrans" cxnId="{8F1D01FB-6C71-4ACE-A605-EB02D8C61932}">
      <dgm:prSet/>
      <dgm:spPr/>
      <dgm:t>
        <a:bodyPr/>
        <a:lstStyle/>
        <a:p>
          <a:endParaRPr lang="en-US"/>
        </a:p>
      </dgm:t>
    </dgm:pt>
    <dgm:pt modelId="{CB9BDAFE-1029-473F-9671-EE7E492F5413}" type="sibTrans" cxnId="{8F1D01FB-6C71-4ACE-A605-EB02D8C61932}">
      <dgm:prSet/>
      <dgm:spPr/>
      <dgm:t>
        <a:bodyPr/>
        <a:lstStyle/>
        <a:p>
          <a:endParaRPr lang="en-US"/>
        </a:p>
      </dgm:t>
    </dgm:pt>
    <dgm:pt modelId="{16754B2C-50BA-4084-BA84-46AD5F6FB7B4}" type="pres">
      <dgm:prSet presAssocID="{D12655BC-EB04-4469-916A-78AD7906FD89}" presName="vert0" presStyleCnt="0">
        <dgm:presLayoutVars>
          <dgm:dir/>
          <dgm:animOne val="branch"/>
          <dgm:animLvl val="lvl"/>
        </dgm:presLayoutVars>
      </dgm:prSet>
      <dgm:spPr/>
    </dgm:pt>
    <dgm:pt modelId="{86B8E551-7411-4702-9B86-E9D1FA26E79B}" type="pres">
      <dgm:prSet presAssocID="{214D45C2-372B-4B94-8577-F23C9B05CCEC}" presName="thickLine" presStyleLbl="alignNode1" presStyleIdx="0" presStyleCnt="3"/>
      <dgm:spPr/>
    </dgm:pt>
    <dgm:pt modelId="{03930CE4-EAEB-46D0-8706-C33252675800}" type="pres">
      <dgm:prSet presAssocID="{214D45C2-372B-4B94-8577-F23C9B05CCEC}" presName="horz1" presStyleCnt="0"/>
      <dgm:spPr/>
    </dgm:pt>
    <dgm:pt modelId="{4CE71E98-E593-4467-A9F9-D367297712E3}" type="pres">
      <dgm:prSet presAssocID="{214D45C2-372B-4B94-8577-F23C9B05CCEC}" presName="tx1" presStyleLbl="revTx" presStyleIdx="0" presStyleCnt="3"/>
      <dgm:spPr/>
    </dgm:pt>
    <dgm:pt modelId="{ECA536D8-096D-4C88-84D4-78F60A62D1D9}" type="pres">
      <dgm:prSet presAssocID="{214D45C2-372B-4B94-8577-F23C9B05CCEC}" presName="vert1" presStyleCnt="0"/>
      <dgm:spPr/>
    </dgm:pt>
    <dgm:pt modelId="{0F0C9976-4C52-47D1-83CE-7324514E3697}" type="pres">
      <dgm:prSet presAssocID="{A4F8DCE0-E72A-4952-BCB0-BA2B73784F85}" presName="thickLine" presStyleLbl="alignNode1" presStyleIdx="1" presStyleCnt="3"/>
      <dgm:spPr/>
    </dgm:pt>
    <dgm:pt modelId="{00CFE8AD-9F5C-4607-895C-417AD9BDC2B6}" type="pres">
      <dgm:prSet presAssocID="{A4F8DCE0-E72A-4952-BCB0-BA2B73784F85}" presName="horz1" presStyleCnt="0"/>
      <dgm:spPr/>
    </dgm:pt>
    <dgm:pt modelId="{555E59C2-6AC1-4E97-BBDB-AC0C5DE1AC18}" type="pres">
      <dgm:prSet presAssocID="{A4F8DCE0-E72A-4952-BCB0-BA2B73784F85}" presName="tx1" presStyleLbl="revTx" presStyleIdx="1" presStyleCnt="3"/>
      <dgm:spPr/>
    </dgm:pt>
    <dgm:pt modelId="{6CAFE007-1E9B-42CD-9517-9903C317E1B9}" type="pres">
      <dgm:prSet presAssocID="{A4F8DCE0-E72A-4952-BCB0-BA2B73784F85}" presName="vert1" presStyleCnt="0"/>
      <dgm:spPr/>
    </dgm:pt>
    <dgm:pt modelId="{6F92C8D9-E920-47B4-85A1-90807A4B4117}" type="pres">
      <dgm:prSet presAssocID="{5408E13C-1BD7-418D-949D-AA1A94D5CBD0}" presName="thickLine" presStyleLbl="alignNode1" presStyleIdx="2" presStyleCnt="3"/>
      <dgm:spPr/>
    </dgm:pt>
    <dgm:pt modelId="{2071EB71-90B2-4B9C-AD2B-2829B2260B45}" type="pres">
      <dgm:prSet presAssocID="{5408E13C-1BD7-418D-949D-AA1A94D5CBD0}" presName="horz1" presStyleCnt="0"/>
      <dgm:spPr/>
    </dgm:pt>
    <dgm:pt modelId="{416668D6-ACB3-424D-8493-D1F48A0C9857}" type="pres">
      <dgm:prSet presAssocID="{5408E13C-1BD7-418D-949D-AA1A94D5CBD0}" presName="tx1" presStyleLbl="revTx" presStyleIdx="2" presStyleCnt="3"/>
      <dgm:spPr/>
    </dgm:pt>
    <dgm:pt modelId="{B6B29EC8-B9F5-49C7-9A30-1204E7AE82DF}" type="pres">
      <dgm:prSet presAssocID="{5408E13C-1BD7-418D-949D-AA1A94D5CBD0}" presName="vert1" presStyleCnt="0"/>
      <dgm:spPr/>
    </dgm:pt>
  </dgm:ptLst>
  <dgm:cxnLst>
    <dgm:cxn modelId="{C50BDD0A-36EE-4C21-927A-E8B364C41044}" srcId="{D12655BC-EB04-4469-916A-78AD7906FD89}" destId="{A4F8DCE0-E72A-4952-BCB0-BA2B73784F85}" srcOrd="1" destOrd="0" parTransId="{5CA28457-686F-49BF-B73C-B3ADE9321F5B}" sibTransId="{057FACA5-1602-4473-891C-8C602FFB025A}"/>
    <dgm:cxn modelId="{270CA525-AB9B-400A-AE92-00CB71CC9254}" type="presOf" srcId="{5408E13C-1BD7-418D-949D-AA1A94D5CBD0}" destId="{416668D6-ACB3-424D-8493-D1F48A0C9857}" srcOrd="0" destOrd="0" presId="urn:microsoft.com/office/officeart/2008/layout/LinedList"/>
    <dgm:cxn modelId="{055CEE3F-B6B9-4EF7-B78D-B5C1522DB3B5}" type="presOf" srcId="{D12655BC-EB04-4469-916A-78AD7906FD89}" destId="{16754B2C-50BA-4084-BA84-46AD5F6FB7B4}" srcOrd="0" destOrd="0" presId="urn:microsoft.com/office/officeart/2008/layout/LinedList"/>
    <dgm:cxn modelId="{AD871D5C-645A-4526-A7AC-1D84AC21DB16}" type="presOf" srcId="{A4F8DCE0-E72A-4952-BCB0-BA2B73784F85}" destId="{555E59C2-6AC1-4E97-BBDB-AC0C5DE1AC18}" srcOrd="0" destOrd="0" presId="urn:microsoft.com/office/officeart/2008/layout/LinedList"/>
    <dgm:cxn modelId="{10426382-969D-452E-88E8-D4B1DF8F8FE8}" srcId="{D12655BC-EB04-4469-916A-78AD7906FD89}" destId="{214D45C2-372B-4B94-8577-F23C9B05CCEC}" srcOrd="0" destOrd="0" parTransId="{EBF072EE-E1D3-48BA-A9AB-0F2100FCAA30}" sibTransId="{31C11A8C-E609-415D-B201-850B5C62470D}"/>
    <dgm:cxn modelId="{598016CC-7D2E-46DC-A1B1-41681ECFCA55}" type="presOf" srcId="{214D45C2-372B-4B94-8577-F23C9B05CCEC}" destId="{4CE71E98-E593-4467-A9F9-D367297712E3}" srcOrd="0" destOrd="0" presId="urn:microsoft.com/office/officeart/2008/layout/LinedList"/>
    <dgm:cxn modelId="{8F1D01FB-6C71-4ACE-A605-EB02D8C61932}" srcId="{D12655BC-EB04-4469-916A-78AD7906FD89}" destId="{5408E13C-1BD7-418D-949D-AA1A94D5CBD0}" srcOrd="2" destOrd="0" parTransId="{91A2824F-06A3-4AC4-93D1-0E3F936A68FA}" sibTransId="{CB9BDAFE-1029-473F-9671-EE7E492F5413}"/>
    <dgm:cxn modelId="{8FACE4A5-43AC-4F20-BECB-26217BCE1BA9}" type="presParOf" srcId="{16754B2C-50BA-4084-BA84-46AD5F6FB7B4}" destId="{86B8E551-7411-4702-9B86-E9D1FA26E79B}" srcOrd="0" destOrd="0" presId="urn:microsoft.com/office/officeart/2008/layout/LinedList"/>
    <dgm:cxn modelId="{EE085B39-2303-4892-B235-2C43D19A7E64}" type="presParOf" srcId="{16754B2C-50BA-4084-BA84-46AD5F6FB7B4}" destId="{03930CE4-EAEB-46D0-8706-C33252675800}" srcOrd="1" destOrd="0" presId="urn:microsoft.com/office/officeart/2008/layout/LinedList"/>
    <dgm:cxn modelId="{0B1C5B45-B94D-4EEA-94FC-59D9DDF84A31}" type="presParOf" srcId="{03930CE4-EAEB-46D0-8706-C33252675800}" destId="{4CE71E98-E593-4467-A9F9-D367297712E3}" srcOrd="0" destOrd="0" presId="urn:microsoft.com/office/officeart/2008/layout/LinedList"/>
    <dgm:cxn modelId="{89DC27A5-07C7-424D-A557-FE8CA69FDFF7}" type="presParOf" srcId="{03930CE4-EAEB-46D0-8706-C33252675800}" destId="{ECA536D8-096D-4C88-84D4-78F60A62D1D9}" srcOrd="1" destOrd="0" presId="urn:microsoft.com/office/officeart/2008/layout/LinedList"/>
    <dgm:cxn modelId="{18047035-80FF-4B86-B900-B8F051565A2C}" type="presParOf" srcId="{16754B2C-50BA-4084-BA84-46AD5F6FB7B4}" destId="{0F0C9976-4C52-47D1-83CE-7324514E3697}" srcOrd="2" destOrd="0" presId="urn:microsoft.com/office/officeart/2008/layout/LinedList"/>
    <dgm:cxn modelId="{DA63D7B3-3974-40D8-9518-141203F04AAD}" type="presParOf" srcId="{16754B2C-50BA-4084-BA84-46AD5F6FB7B4}" destId="{00CFE8AD-9F5C-4607-895C-417AD9BDC2B6}" srcOrd="3" destOrd="0" presId="urn:microsoft.com/office/officeart/2008/layout/LinedList"/>
    <dgm:cxn modelId="{8AD3EBDA-63F4-4C02-B0AC-6F45E6E3A82B}" type="presParOf" srcId="{00CFE8AD-9F5C-4607-895C-417AD9BDC2B6}" destId="{555E59C2-6AC1-4E97-BBDB-AC0C5DE1AC18}" srcOrd="0" destOrd="0" presId="urn:microsoft.com/office/officeart/2008/layout/LinedList"/>
    <dgm:cxn modelId="{57CD8369-C977-46B3-AC01-8616085ED305}" type="presParOf" srcId="{00CFE8AD-9F5C-4607-895C-417AD9BDC2B6}" destId="{6CAFE007-1E9B-42CD-9517-9903C317E1B9}" srcOrd="1" destOrd="0" presId="urn:microsoft.com/office/officeart/2008/layout/LinedList"/>
    <dgm:cxn modelId="{78907258-C85C-444D-A788-3C1CBE7BF155}" type="presParOf" srcId="{16754B2C-50BA-4084-BA84-46AD5F6FB7B4}" destId="{6F92C8D9-E920-47B4-85A1-90807A4B4117}" srcOrd="4" destOrd="0" presId="urn:microsoft.com/office/officeart/2008/layout/LinedList"/>
    <dgm:cxn modelId="{3041AA40-1A74-4301-9D13-2E523A45081F}" type="presParOf" srcId="{16754B2C-50BA-4084-BA84-46AD5F6FB7B4}" destId="{2071EB71-90B2-4B9C-AD2B-2829B2260B45}" srcOrd="5" destOrd="0" presId="urn:microsoft.com/office/officeart/2008/layout/LinedList"/>
    <dgm:cxn modelId="{30FCF186-D23C-481C-B2D7-F7D5C65AD656}" type="presParOf" srcId="{2071EB71-90B2-4B9C-AD2B-2829B2260B45}" destId="{416668D6-ACB3-424D-8493-D1F48A0C9857}" srcOrd="0" destOrd="0" presId="urn:microsoft.com/office/officeart/2008/layout/LinedList"/>
    <dgm:cxn modelId="{429C9C28-8070-40D3-A04D-3545CC8C050D}" type="presParOf" srcId="{2071EB71-90B2-4B9C-AD2B-2829B2260B45}" destId="{B6B29EC8-B9F5-49C7-9A30-1204E7AE82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F9FB7-79E9-468F-9692-604114903E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F37F42-8748-4E4D-ACD9-87AA5694B87E}">
      <dgm:prSet/>
      <dgm:spPr/>
      <dgm:t>
        <a:bodyPr/>
        <a:lstStyle/>
        <a:p>
          <a:r>
            <a:rPr lang="en-US"/>
            <a:t>Completed Abstract &amp; Introduction</a:t>
          </a:r>
        </a:p>
      </dgm:t>
    </dgm:pt>
    <dgm:pt modelId="{8875A961-EE74-4DAD-81D9-8995248DBDF9}" type="parTrans" cxnId="{90E0F3A2-1E62-458B-9450-C74C98EEA05C}">
      <dgm:prSet/>
      <dgm:spPr/>
      <dgm:t>
        <a:bodyPr/>
        <a:lstStyle/>
        <a:p>
          <a:endParaRPr lang="en-US"/>
        </a:p>
      </dgm:t>
    </dgm:pt>
    <dgm:pt modelId="{CD6C3CAB-BB1F-43F4-B26F-1770866B104C}" type="sibTrans" cxnId="{90E0F3A2-1E62-458B-9450-C74C98EEA05C}">
      <dgm:prSet/>
      <dgm:spPr/>
      <dgm:t>
        <a:bodyPr/>
        <a:lstStyle/>
        <a:p>
          <a:endParaRPr lang="en-US"/>
        </a:p>
      </dgm:t>
    </dgm:pt>
    <dgm:pt modelId="{4F3E5D55-4C10-4BD5-86E8-C75B0D8D8084}">
      <dgm:prSet/>
      <dgm:spPr/>
      <dgm:t>
        <a:bodyPr/>
        <a:lstStyle/>
        <a:p>
          <a:r>
            <a:rPr lang="en-US"/>
            <a:t>Initial draft of full paper</a:t>
          </a:r>
        </a:p>
      </dgm:t>
    </dgm:pt>
    <dgm:pt modelId="{C745967D-E281-4ECA-BD6F-CACA6EE2D3ED}" type="parTrans" cxnId="{64DA4AB1-4EA1-4F7B-AC38-08F4DB12FFC2}">
      <dgm:prSet/>
      <dgm:spPr/>
      <dgm:t>
        <a:bodyPr/>
        <a:lstStyle/>
        <a:p>
          <a:endParaRPr lang="en-US"/>
        </a:p>
      </dgm:t>
    </dgm:pt>
    <dgm:pt modelId="{C00C8D37-C555-491B-8E1D-FE547D191932}" type="sibTrans" cxnId="{64DA4AB1-4EA1-4F7B-AC38-08F4DB12FFC2}">
      <dgm:prSet/>
      <dgm:spPr/>
      <dgm:t>
        <a:bodyPr/>
        <a:lstStyle/>
        <a:p>
          <a:endParaRPr lang="en-US"/>
        </a:p>
      </dgm:t>
    </dgm:pt>
    <dgm:pt modelId="{00D01904-567F-4299-8F29-0B21150D7186}">
      <dgm:prSet/>
      <dgm:spPr/>
      <dgm:t>
        <a:bodyPr/>
        <a:lstStyle/>
        <a:p>
          <a:r>
            <a:rPr lang="en-US"/>
            <a:t>Continued Research</a:t>
          </a:r>
        </a:p>
      </dgm:t>
    </dgm:pt>
    <dgm:pt modelId="{4D390C7F-68D7-4586-BC6A-3AE5B70B2204}" type="parTrans" cxnId="{5FDA2D66-CB46-4BFB-B394-674240F73A81}">
      <dgm:prSet/>
      <dgm:spPr/>
      <dgm:t>
        <a:bodyPr/>
        <a:lstStyle/>
        <a:p>
          <a:endParaRPr lang="en-US"/>
        </a:p>
      </dgm:t>
    </dgm:pt>
    <dgm:pt modelId="{29C89C22-6780-4BA4-89F4-5BF827E90186}" type="sibTrans" cxnId="{5FDA2D66-CB46-4BFB-B394-674240F73A81}">
      <dgm:prSet/>
      <dgm:spPr/>
      <dgm:t>
        <a:bodyPr/>
        <a:lstStyle/>
        <a:p>
          <a:endParaRPr lang="en-US"/>
        </a:p>
      </dgm:t>
    </dgm:pt>
    <dgm:pt modelId="{CD96F447-5983-4E75-A95C-26055E11CEFB}" type="pres">
      <dgm:prSet presAssocID="{1B1F9FB7-79E9-468F-9692-604114903E44}" presName="root" presStyleCnt="0">
        <dgm:presLayoutVars>
          <dgm:dir/>
          <dgm:resizeHandles val="exact"/>
        </dgm:presLayoutVars>
      </dgm:prSet>
      <dgm:spPr/>
    </dgm:pt>
    <dgm:pt modelId="{B3686EE9-859D-4A63-B3BB-46A06AD0941F}" type="pres">
      <dgm:prSet presAssocID="{CAF37F42-8748-4E4D-ACD9-87AA5694B87E}" presName="compNode" presStyleCnt="0"/>
      <dgm:spPr/>
    </dgm:pt>
    <dgm:pt modelId="{88ECDE72-EC5A-4A4D-8ADC-505623EF9533}" type="pres">
      <dgm:prSet presAssocID="{CAF37F42-8748-4E4D-ACD9-87AA5694B87E}" presName="bgRect" presStyleLbl="bgShp" presStyleIdx="0" presStyleCnt="3"/>
      <dgm:spPr/>
    </dgm:pt>
    <dgm:pt modelId="{957A13CA-4C3E-4BBF-A8B3-AFD60F32F964}" type="pres">
      <dgm:prSet presAssocID="{CAF37F42-8748-4E4D-ACD9-87AA5694B8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6FEA12-6812-40D3-B9EB-41B5A2450C69}" type="pres">
      <dgm:prSet presAssocID="{CAF37F42-8748-4E4D-ACD9-87AA5694B87E}" presName="spaceRect" presStyleCnt="0"/>
      <dgm:spPr/>
    </dgm:pt>
    <dgm:pt modelId="{F64DAFC0-3D46-4C69-BCF3-02C8AF481465}" type="pres">
      <dgm:prSet presAssocID="{CAF37F42-8748-4E4D-ACD9-87AA5694B87E}" presName="parTx" presStyleLbl="revTx" presStyleIdx="0" presStyleCnt="3">
        <dgm:presLayoutVars>
          <dgm:chMax val="0"/>
          <dgm:chPref val="0"/>
        </dgm:presLayoutVars>
      </dgm:prSet>
      <dgm:spPr/>
    </dgm:pt>
    <dgm:pt modelId="{520D0BC6-7976-4597-9151-4874296872BC}" type="pres">
      <dgm:prSet presAssocID="{CD6C3CAB-BB1F-43F4-B26F-1770866B104C}" presName="sibTrans" presStyleCnt="0"/>
      <dgm:spPr/>
    </dgm:pt>
    <dgm:pt modelId="{8B9DE569-E17E-4BC5-9B0F-B77A2650B204}" type="pres">
      <dgm:prSet presAssocID="{4F3E5D55-4C10-4BD5-86E8-C75B0D8D8084}" presName="compNode" presStyleCnt="0"/>
      <dgm:spPr/>
    </dgm:pt>
    <dgm:pt modelId="{B2A13B27-D01C-46E4-A04C-B48DE6299CBB}" type="pres">
      <dgm:prSet presAssocID="{4F3E5D55-4C10-4BD5-86E8-C75B0D8D8084}" presName="bgRect" presStyleLbl="bgShp" presStyleIdx="1" presStyleCnt="3"/>
      <dgm:spPr/>
    </dgm:pt>
    <dgm:pt modelId="{73E5FE52-99C8-4033-BCED-998CC8FF494E}" type="pres">
      <dgm:prSet presAssocID="{4F3E5D55-4C10-4BD5-86E8-C75B0D8D8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6CB787D-03B9-41FE-A654-F90A07194707}" type="pres">
      <dgm:prSet presAssocID="{4F3E5D55-4C10-4BD5-86E8-C75B0D8D8084}" presName="spaceRect" presStyleCnt="0"/>
      <dgm:spPr/>
    </dgm:pt>
    <dgm:pt modelId="{CF6F0726-485C-4850-9E4E-C1A4DD692A8F}" type="pres">
      <dgm:prSet presAssocID="{4F3E5D55-4C10-4BD5-86E8-C75B0D8D8084}" presName="parTx" presStyleLbl="revTx" presStyleIdx="1" presStyleCnt="3">
        <dgm:presLayoutVars>
          <dgm:chMax val="0"/>
          <dgm:chPref val="0"/>
        </dgm:presLayoutVars>
      </dgm:prSet>
      <dgm:spPr/>
    </dgm:pt>
    <dgm:pt modelId="{5A50E62E-B2D6-4193-A987-65C7044DC1BF}" type="pres">
      <dgm:prSet presAssocID="{C00C8D37-C555-491B-8E1D-FE547D191932}" presName="sibTrans" presStyleCnt="0"/>
      <dgm:spPr/>
    </dgm:pt>
    <dgm:pt modelId="{45162056-0BF3-4AC8-9AC7-84E8998A070C}" type="pres">
      <dgm:prSet presAssocID="{00D01904-567F-4299-8F29-0B21150D7186}" presName="compNode" presStyleCnt="0"/>
      <dgm:spPr/>
    </dgm:pt>
    <dgm:pt modelId="{981CD7ED-13AF-4C20-8DEA-28607C2DD195}" type="pres">
      <dgm:prSet presAssocID="{00D01904-567F-4299-8F29-0B21150D7186}" presName="bgRect" presStyleLbl="bgShp" presStyleIdx="2" presStyleCnt="3"/>
      <dgm:spPr/>
    </dgm:pt>
    <dgm:pt modelId="{82D6B662-17FF-4DF5-A403-E4EE3B7FACB1}" type="pres">
      <dgm:prSet presAssocID="{00D01904-567F-4299-8F29-0B21150D71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E4B41BA-DFB3-4D03-A4EE-E8357F7C6BD4}" type="pres">
      <dgm:prSet presAssocID="{00D01904-567F-4299-8F29-0B21150D7186}" presName="spaceRect" presStyleCnt="0"/>
      <dgm:spPr/>
    </dgm:pt>
    <dgm:pt modelId="{249056F2-D0D3-4E22-AB33-2F300A565F22}" type="pres">
      <dgm:prSet presAssocID="{00D01904-567F-4299-8F29-0B21150D71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DC880E-D677-4D63-9C88-9C128C17F774}" type="presOf" srcId="{00D01904-567F-4299-8F29-0B21150D7186}" destId="{249056F2-D0D3-4E22-AB33-2F300A565F22}" srcOrd="0" destOrd="0" presId="urn:microsoft.com/office/officeart/2018/2/layout/IconVerticalSolidList"/>
    <dgm:cxn modelId="{42E7E719-CC46-4D69-B67B-301388F52A76}" type="presOf" srcId="{CAF37F42-8748-4E4D-ACD9-87AA5694B87E}" destId="{F64DAFC0-3D46-4C69-BCF3-02C8AF481465}" srcOrd="0" destOrd="0" presId="urn:microsoft.com/office/officeart/2018/2/layout/IconVerticalSolidList"/>
    <dgm:cxn modelId="{541F035D-F055-44EE-AD35-351C78651BD8}" type="presOf" srcId="{4F3E5D55-4C10-4BD5-86E8-C75B0D8D8084}" destId="{CF6F0726-485C-4850-9E4E-C1A4DD692A8F}" srcOrd="0" destOrd="0" presId="urn:microsoft.com/office/officeart/2018/2/layout/IconVerticalSolidList"/>
    <dgm:cxn modelId="{5FDA2D66-CB46-4BFB-B394-674240F73A81}" srcId="{1B1F9FB7-79E9-468F-9692-604114903E44}" destId="{00D01904-567F-4299-8F29-0B21150D7186}" srcOrd="2" destOrd="0" parTransId="{4D390C7F-68D7-4586-BC6A-3AE5B70B2204}" sibTransId="{29C89C22-6780-4BA4-89F4-5BF827E90186}"/>
    <dgm:cxn modelId="{03BB2298-05C1-4C0F-A62B-F52355EEAB19}" type="presOf" srcId="{1B1F9FB7-79E9-468F-9692-604114903E44}" destId="{CD96F447-5983-4E75-A95C-26055E11CEFB}" srcOrd="0" destOrd="0" presId="urn:microsoft.com/office/officeart/2018/2/layout/IconVerticalSolidList"/>
    <dgm:cxn modelId="{90E0F3A2-1E62-458B-9450-C74C98EEA05C}" srcId="{1B1F9FB7-79E9-468F-9692-604114903E44}" destId="{CAF37F42-8748-4E4D-ACD9-87AA5694B87E}" srcOrd="0" destOrd="0" parTransId="{8875A961-EE74-4DAD-81D9-8995248DBDF9}" sibTransId="{CD6C3CAB-BB1F-43F4-B26F-1770866B104C}"/>
    <dgm:cxn modelId="{64DA4AB1-4EA1-4F7B-AC38-08F4DB12FFC2}" srcId="{1B1F9FB7-79E9-468F-9692-604114903E44}" destId="{4F3E5D55-4C10-4BD5-86E8-C75B0D8D8084}" srcOrd="1" destOrd="0" parTransId="{C745967D-E281-4ECA-BD6F-CACA6EE2D3ED}" sibTransId="{C00C8D37-C555-491B-8E1D-FE547D191932}"/>
    <dgm:cxn modelId="{6A4E1C18-752C-4E7C-B025-FC0775BF60B2}" type="presParOf" srcId="{CD96F447-5983-4E75-A95C-26055E11CEFB}" destId="{B3686EE9-859D-4A63-B3BB-46A06AD0941F}" srcOrd="0" destOrd="0" presId="urn:microsoft.com/office/officeart/2018/2/layout/IconVerticalSolidList"/>
    <dgm:cxn modelId="{36DF04C3-510A-4384-9CF2-6F655A8BAE4B}" type="presParOf" srcId="{B3686EE9-859D-4A63-B3BB-46A06AD0941F}" destId="{88ECDE72-EC5A-4A4D-8ADC-505623EF9533}" srcOrd="0" destOrd="0" presId="urn:microsoft.com/office/officeart/2018/2/layout/IconVerticalSolidList"/>
    <dgm:cxn modelId="{7ACE8B2F-BE31-458D-BBE2-8CA570441F4D}" type="presParOf" srcId="{B3686EE9-859D-4A63-B3BB-46A06AD0941F}" destId="{957A13CA-4C3E-4BBF-A8B3-AFD60F32F964}" srcOrd="1" destOrd="0" presId="urn:microsoft.com/office/officeart/2018/2/layout/IconVerticalSolidList"/>
    <dgm:cxn modelId="{022E0291-7CAB-447A-A6B5-6F168D1C9F11}" type="presParOf" srcId="{B3686EE9-859D-4A63-B3BB-46A06AD0941F}" destId="{8D6FEA12-6812-40D3-B9EB-41B5A2450C69}" srcOrd="2" destOrd="0" presId="urn:microsoft.com/office/officeart/2018/2/layout/IconVerticalSolidList"/>
    <dgm:cxn modelId="{8DE10B6D-CF5A-4EBA-8D54-D9A97EE69583}" type="presParOf" srcId="{B3686EE9-859D-4A63-B3BB-46A06AD0941F}" destId="{F64DAFC0-3D46-4C69-BCF3-02C8AF481465}" srcOrd="3" destOrd="0" presId="urn:microsoft.com/office/officeart/2018/2/layout/IconVerticalSolidList"/>
    <dgm:cxn modelId="{7FE4926B-8995-4AEB-9245-636E970ED4C3}" type="presParOf" srcId="{CD96F447-5983-4E75-A95C-26055E11CEFB}" destId="{520D0BC6-7976-4597-9151-4874296872BC}" srcOrd="1" destOrd="0" presId="urn:microsoft.com/office/officeart/2018/2/layout/IconVerticalSolidList"/>
    <dgm:cxn modelId="{22CB9573-9B79-48BA-B126-FF6ED252D2D5}" type="presParOf" srcId="{CD96F447-5983-4E75-A95C-26055E11CEFB}" destId="{8B9DE569-E17E-4BC5-9B0F-B77A2650B204}" srcOrd="2" destOrd="0" presId="urn:microsoft.com/office/officeart/2018/2/layout/IconVerticalSolidList"/>
    <dgm:cxn modelId="{1A0BD9A6-441C-4323-9097-62B18AEB89B4}" type="presParOf" srcId="{8B9DE569-E17E-4BC5-9B0F-B77A2650B204}" destId="{B2A13B27-D01C-46E4-A04C-B48DE6299CBB}" srcOrd="0" destOrd="0" presId="urn:microsoft.com/office/officeart/2018/2/layout/IconVerticalSolidList"/>
    <dgm:cxn modelId="{E6C13306-AE5B-40B9-8A1F-7C405C59C769}" type="presParOf" srcId="{8B9DE569-E17E-4BC5-9B0F-B77A2650B204}" destId="{73E5FE52-99C8-4033-BCED-998CC8FF494E}" srcOrd="1" destOrd="0" presId="urn:microsoft.com/office/officeart/2018/2/layout/IconVerticalSolidList"/>
    <dgm:cxn modelId="{9B06330A-A82D-4D5A-AA69-4CC8E8AFEBA8}" type="presParOf" srcId="{8B9DE569-E17E-4BC5-9B0F-B77A2650B204}" destId="{46CB787D-03B9-41FE-A654-F90A07194707}" srcOrd="2" destOrd="0" presId="urn:microsoft.com/office/officeart/2018/2/layout/IconVerticalSolidList"/>
    <dgm:cxn modelId="{21B0912C-BC1A-4368-AAFF-6BCB3B40EB12}" type="presParOf" srcId="{8B9DE569-E17E-4BC5-9B0F-B77A2650B204}" destId="{CF6F0726-485C-4850-9E4E-C1A4DD692A8F}" srcOrd="3" destOrd="0" presId="urn:microsoft.com/office/officeart/2018/2/layout/IconVerticalSolidList"/>
    <dgm:cxn modelId="{F299BE23-3439-44B7-9F7D-563A6F37C330}" type="presParOf" srcId="{CD96F447-5983-4E75-A95C-26055E11CEFB}" destId="{5A50E62E-B2D6-4193-A987-65C7044DC1BF}" srcOrd="3" destOrd="0" presId="urn:microsoft.com/office/officeart/2018/2/layout/IconVerticalSolidList"/>
    <dgm:cxn modelId="{12840EBF-A641-4558-95E5-B4CAD62FBC95}" type="presParOf" srcId="{CD96F447-5983-4E75-A95C-26055E11CEFB}" destId="{45162056-0BF3-4AC8-9AC7-84E8998A070C}" srcOrd="4" destOrd="0" presId="urn:microsoft.com/office/officeart/2018/2/layout/IconVerticalSolidList"/>
    <dgm:cxn modelId="{650398EC-AB32-4497-BA96-30D720260696}" type="presParOf" srcId="{45162056-0BF3-4AC8-9AC7-84E8998A070C}" destId="{981CD7ED-13AF-4C20-8DEA-28607C2DD195}" srcOrd="0" destOrd="0" presId="urn:microsoft.com/office/officeart/2018/2/layout/IconVerticalSolidList"/>
    <dgm:cxn modelId="{9F0C6EF0-E0D8-413D-A10F-CB6A7F8B4823}" type="presParOf" srcId="{45162056-0BF3-4AC8-9AC7-84E8998A070C}" destId="{82D6B662-17FF-4DF5-A403-E4EE3B7FACB1}" srcOrd="1" destOrd="0" presId="urn:microsoft.com/office/officeart/2018/2/layout/IconVerticalSolidList"/>
    <dgm:cxn modelId="{4281E0C0-19CF-42A3-AE0D-2A02AD19AA02}" type="presParOf" srcId="{45162056-0BF3-4AC8-9AC7-84E8998A070C}" destId="{0E4B41BA-DFB3-4D03-A4EE-E8357F7C6BD4}" srcOrd="2" destOrd="0" presId="urn:microsoft.com/office/officeart/2018/2/layout/IconVerticalSolidList"/>
    <dgm:cxn modelId="{8CC09CD1-9BBE-49ED-AB1F-7BE6A44590F2}" type="presParOf" srcId="{45162056-0BF3-4AC8-9AC7-84E8998A070C}" destId="{249056F2-D0D3-4E22-AB33-2F300A565F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E4E3A5-9EB5-4B18-A9D9-B1C69864D3A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5284BA-EC86-45C3-AA6A-5664FA64E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understanding of Email Security &amp; Risk</a:t>
          </a:r>
        </a:p>
      </dgm:t>
    </dgm:pt>
    <dgm:pt modelId="{C72A2B77-E329-4CF4-B58E-AAC05DD19D5B}" type="parTrans" cxnId="{2E04B51C-8CAD-42E9-8E7C-A470898B4E77}">
      <dgm:prSet/>
      <dgm:spPr/>
      <dgm:t>
        <a:bodyPr/>
        <a:lstStyle/>
        <a:p>
          <a:endParaRPr lang="en-US"/>
        </a:p>
      </dgm:t>
    </dgm:pt>
    <dgm:pt modelId="{6388154B-B76C-43BB-97FE-4F7E7471BCE8}" type="sibTrans" cxnId="{2E04B51C-8CAD-42E9-8E7C-A470898B4E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7DDC17-226B-4733-BA67-0129399C2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Possible Improvement to Harden Security of Email Environment</a:t>
          </a:r>
        </a:p>
      </dgm:t>
    </dgm:pt>
    <dgm:pt modelId="{EB3CD838-1F1B-4655-8DAF-AC18C3E12580}" type="parTrans" cxnId="{675C59A3-E54B-4F01-A6D2-6A60E836C399}">
      <dgm:prSet/>
      <dgm:spPr/>
      <dgm:t>
        <a:bodyPr/>
        <a:lstStyle/>
        <a:p>
          <a:endParaRPr lang="en-US"/>
        </a:p>
      </dgm:t>
    </dgm:pt>
    <dgm:pt modelId="{21C47E61-A4F0-4887-8FF5-B76EDBF18134}" type="sibTrans" cxnId="{675C59A3-E54B-4F01-A6D2-6A60E836C399}">
      <dgm:prSet/>
      <dgm:spPr/>
      <dgm:t>
        <a:bodyPr/>
        <a:lstStyle/>
        <a:p>
          <a:endParaRPr lang="en-US"/>
        </a:p>
      </dgm:t>
    </dgm:pt>
    <dgm:pt modelId="{549025AF-EC80-408E-AE68-6355BA09E6F4}" type="pres">
      <dgm:prSet presAssocID="{8CE4E3A5-9EB5-4B18-A9D9-B1C69864D3AE}" presName="root" presStyleCnt="0">
        <dgm:presLayoutVars>
          <dgm:dir/>
          <dgm:resizeHandles val="exact"/>
        </dgm:presLayoutVars>
      </dgm:prSet>
      <dgm:spPr/>
    </dgm:pt>
    <dgm:pt modelId="{99DB6FD8-73A7-489D-88B0-A8AF3AA0E0A4}" type="pres">
      <dgm:prSet presAssocID="{8CE4E3A5-9EB5-4B18-A9D9-B1C69864D3AE}" presName="container" presStyleCnt="0">
        <dgm:presLayoutVars>
          <dgm:dir/>
          <dgm:resizeHandles val="exact"/>
        </dgm:presLayoutVars>
      </dgm:prSet>
      <dgm:spPr/>
    </dgm:pt>
    <dgm:pt modelId="{0B55D7C7-C154-4C73-A598-BE28E794832B}" type="pres">
      <dgm:prSet presAssocID="{745284BA-EC86-45C3-AA6A-5664FA64EC91}" presName="compNode" presStyleCnt="0"/>
      <dgm:spPr/>
    </dgm:pt>
    <dgm:pt modelId="{DFBDD0A2-12C8-47C8-A658-A557E7B7BEAC}" type="pres">
      <dgm:prSet presAssocID="{745284BA-EC86-45C3-AA6A-5664FA64EC91}" presName="iconBgRect" presStyleLbl="bgShp" presStyleIdx="0" presStyleCnt="2"/>
      <dgm:spPr/>
    </dgm:pt>
    <dgm:pt modelId="{4554AE9B-1AA4-4FDD-A204-9B910627DF9A}" type="pres">
      <dgm:prSet presAssocID="{745284BA-EC86-45C3-AA6A-5664FA64EC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2CDE7FC7-86B0-4A6A-A099-277B9BD39BC7}" type="pres">
      <dgm:prSet presAssocID="{745284BA-EC86-45C3-AA6A-5664FA64EC91}" presName="spaceRect" presStyleCnt="0"/>
      <dgm:spPr/>
    </dgm:pt>
    <dgm:pt modelId="{43C9D6C9-95F4-4337-93EE-C73A3D374B5E}" type="pres">
      <dgm:prSet presAssocID="{745284BA-EC86-45C3-AA6A-5664FA64EC91}" presName="textRect" presStyleLbl="revTx" presStyleIdx="0" presStyleCnt="2">
        <dgm:presLayoutVars>
          <dgm:chMax val="1"/>
          <dgm:chPref val="1"/>
        </dgm:presLayoutVars>
      </dgm:prSet>
      <dgm:spPr/>
    </dgm:pt>
    <dgm:pt modelId="{6A8FB825-75CD-4548-B3BA-AFE5B9896151}" type="pres">
      <dgm:prSet presAssocID="{6388154B-B76C-43BB-97FE-4F7E7471BCE8}" presName="sibTrans" presStyleLbl="sibTrans2D1" presStyleIdx="0" presStyleCnt="0"/>
      <dgm:spPr/>
    </dgm:pt>
    <dgm:pt modelId="{9E97990F-EDBD-4A04-B5CD-E49B21DA8AC9}" type="pres">
      <dgm:prSet presAssocID="{817DDC17-226B-4733-BA67-0129399C27DC}" presName="compNode" presStyleCnt="0"/>
      <dgm:spPr/>
    </dgm:pt>
    <dgm:pt modelId="{4AE17D42-0FE1-4AC3-AA50-169E7DCBA5C8}" type="pres">
      <dgm:prSet presAssocID="{817DDC17-226B-4733-BA67-0129399C27DC}" presName="iconBgRect" presStyleLbl="bgShp" presStyleIdx="1" presStyleCnt="2"/>
      <dgm:spPr/>
    </dgm:pt>
    <dgm:pt modelId="{EFF8DFB3-EA03-46EB-BB3F-0A15B94DB4E2}" type="pres">
      <dgm:prSet presAssocID="{817DDC17-226B-4733-BA67-0129399C27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FB0AD849-29C4-41BF-801D-0CA8AEF051C3}" type="pres">
      <dgm:prSet presAssocID="{817DDC17-226B-4733-BA67-0129399C27DC}" presName="spaceRect" presStyleCnt="0"/>
      <dgm:spPr/>
    </dgm:pt>
    <dgm:pt modelId="{715598DB-BE25-4B2D-9B93-CB06666BE665}" type="pres">
      <dgm:prSet presAssocID="{817DDC17-226B-4733-BA67-0129399C27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68F8401-B5A6-42D0-9006-EF2D15B714BA}" type="presOf" srcId="{8CE4E3A5-9EB5-4B18-A9D9-B1C69864D3AE}" destId="{549025AF-EC80-408E-AE68-6355BA09E6F4}" srcOrd="0" destOrd="0" presId="urn:microsoft.com/office/officeart/2018/2/layout/IconCircleList"/>
    <dgm:cxn modelId="{F5837314-BB59-411F-B499-3B90C925957A}" type="presOf" srcId="{745284BA-EC86-45C3-AA6A-5664FA64EC91}" destId="{43C9D6C9-95F4-4337-93EE-C73A3D374B5E}" srcOrd="0" destOrd="0" presId="urn:microsoft.com/office/officeart/2018/2/layout/IconCircleList"/>
    <dgm:cxn modelId="{2E04B51C-8CAD-42E9-8E7C-A470898B4E77}" srcId="{8CE4E3A5-9EB5-4B18-A9D9-B1C69864D3AE}" destId="{745284BA-EC86-45C3-AA6A-5664FA64EC91}" srcOrd="0" destOrd="0" parTransId="{C72A2B77-E329-4CF4-B58E-AAC05DD19D5B}" sibTransId="{6388154B-B76C-43BB-97FE-4F7E7471BCE8}"/>
    <dgm:cxn modelId="{FCFC2C71-2E10-49E4-A8EE-80A1281FA46E}" type="presOf" srcId="{6388154B-B76C-43BB-97FE-4F7E7471BCE8}" destId="{6A8FB825-75CD-4548-B3BA-AFE5B9896151}" srcOrd="0" destOrd="0" presId="urn:microsoft.com/office/officeart/2018/2/layout/IconCircleList"/>
    <dgm:cxn modelId="{675C59A3-E54B-4F01-A6D2-6A60E836C399}" srcId="{8CE4E3A5-9EB5-4B18-A9D9-B1C69864D3AE}" destId="{817DDC17-226B-4733-BA67-0129399C27DC}" srcOrd="1" destOrd="0" parTransId="{EB3CD838-1F1B-4655-8DAF-AC18C3E12580}" sibTransId="{21C47E61-A4F0-4887-8FF5-B76EDBF18134}"/>
    <dgm:cxn modelId="{6A7FECAA-779D-4DC0-9C7D-3066D0B131B4}" type="presOf" srcId="{817DDC17-226B-4733-BA67-0129399C27DC}" destId="{715598DB-BE25-4B2D-9B93-CB06666BE665}" srcOrd="0" destOrd="0" presId="urn:microsoft.com/office/officeart/2018/2/layout/IconCircleList"/>
    <dgm:cxn modelId="{A3BA1BAF-5346-4F23-B5F2-467C82CC721B}" type="presParOf" srcId="{549025AF-EC80-408E-AE68-6355BA09E6F4}" destId="{99DB6FD8-73A7-489D-88B0-A8AF3AA0E0A4}" srcOrd="0" destOrd="0" presId="urn:microsoft.com/office/officeart/2018/2/layout/IconCircleList"/>
    <dgm:cxn modelId="{CC9D8D09-5F4A-466B-82F1-D2847EBC2154}" type="presParOf" srcId="{99DB6FD8-73A7-489D-88B0-A8AF3AA0E0A4}" destId="{0B55D7C7-C154-4C73-A598-BE28E794832B}" srcOrd="0" destOrd="0" presId="urn:microsoft.com/office/officeart/2018/2/layout/IconCircleList"/>
    <dgm:cxn modelId="{C4C1026B-CF79-4E60-9077-FF80F71C0801}" type="presParOf" srcId="{0B55D7C7-C154-4C73-A598-BE28E794832B}" destId="{DFBDD0A2-12C8-47C8-A658-A557E7B7BEAC}" srcOrd="0" destOrd="0" presId="urn:microsoft.com/office/officeart/2018/2/layout/IconCircleList"/>
    <dgm:cxn modelId="{BC71D8D2-277D-43F6-A90E-0B7952BFF40A}" type="presParOf" srcId="{0B55D7C7-C154-4C73-A598-BE28E794832B}" destId="{4554AE9B-1AA4-4FDD-A204-9B910627DF9A}" srcOrd="1" destOrd="0" presId="urn:microsoft.com/office/officeart/2018/2/layout/IconCircleList"/>
    <dgm:cxn modelId="{EA01B3FB-04A1-4898-B76B-5D2870041728}" type="presParOf" srcId="{0B55D7C7-C154-4C73-A598-BE28E794832B}" destId="{2CDE7FC7-86B0-4A6A-A099-277B9BD39BC7}" srcOrd="2" destOrd="0" presId="urn:microsoft.com/office/officeart/2018/2/layout/IconCircleList"/>
    <dgm:cxn modelId="{88D112CE-0C43-45DD-AA57-3DB733CFE578}" type="presParOf" srcId="{0B55D7C7-C154-4C73-A598-BE28E794832B}" destId="{43C9D6C9-95F4-4337-93EE-C73A3D374B5E}" srcOrd="3" destOrd="0" presId="urn:microsoft.com/office/officeart/2018/2/layout/IconCircleList"/>
    <dgm:cxn modelId="{197BBFA7-00FE-4691-84E1-20DCF88BA1A5}" type="presParOf" srcId="{99DB6FD8-73A7-489D-88B0-A8AF3AA0E0A4}" destId="{6A8FB825-75CD-4548-B3BA-AFE5B9896151}" srcOrd="1" destOrd="0" presId="urn:microsoft.com/office/officeart/2018/2/layout/IconCircleList"/>
    <dgm:cxn modelId="{CAF13EF7-E181-496C-9345-9297095AE466}" type="presParOf" srcId="{99DB6FD8-73A7-489D-88B0-A8AF3AA0E0A4}" destId="{9E97990F-EDBD-4A04-B5CD-E49B21DA8AC9}" srcOrd="2" destOrd="0" presId="urn:microsoft.com/office/officeart/2018/2/layout/IconCircleList"/>
    <dgm:cxn modelId="{B6FB3271-B9C2-4D9B-9846-BE854CD89539}" type="presParOf" srcId="{9E97990F-EDBD-4A04-B5CD-E49B21DA8AC9}" destId="{4AE17D42-0FE1-4AC3-AA50-169E7DCBA5C8}" srcOrd="0" destOrd="0" presId="urn:microsoft.com/office/officeart/2018/2/layout/IconCircleList"/>
    <dgm:cxn modelId="{58B89823-8948-4C8A-A8BD-33F7F6408F1D}" type="presParOf" srcId="{9E97990F-EDBD-4A04-B5CD-E49B21DA8AC9}" destId="{EFF8DFB3-EA03-46EB-BB3F-0A15B94DB4E2}" srcOrd="1" destOrd="0" presId="urn:microsoft.com/office/officeart/2018/2/layout/IconCircleList"/>
    <dgm:cxn modelId="{427B5552-10E8-4355-91D8-80D60C9531A8}" type="presParOf" srcId="{9E97990F-EDBD-4A04-B5CD-E49B21DA8AC9}" destId="{FB0AD849-29C4-41BF-801D-0CA8AEF051C3}" srcOrd="2" destOrd="0" presId="urn:microsoft.com/office/officeart/2018/2/layout/IconCircleList"/>
    <dgm:cxn modelId="{A1E64E3C-5E42-4B31-8A41-0580E8C01E0B}" type="presParOf" srcId="{9E97990F-EDBD-4A04-B5CD-E49B21DA8AC9}" destId="{715598DB-BE25-4B2D-9B93-CB06666BE66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8E551-7411-4702-9B86-E9D1FA26E79B}">
      <dsp:nvSpPr>
        <dsp:cNvPr id="0" name=""/>
        <dsp:cNvSpPr/>
      </dsp:nvSpPr>
      <dsp:spPr>
        <a:xfrm>
          <a:off x="0" y="2729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71E98-E593-4467-A9F9-D367297712E3}">
      <dsp:nvSpPr>
        <dsp:cNvPr id="0" name=""/>
        <dsp:cNvSpPr/>
      </dsp:nvSpPr>
      <dsp:spPr>
        <a:xfrm>
          <a:off x="0" y="2729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 company or person is immune from email attacks.</a:t>
          </a:r>
        </a:p>
      </dsp:txBody>
      <dsp:txXfrm>
        <a:off x="0" y="2729"/>
        <a:ext cx="6245265" cy="1861296"/>
      </dsp:txXfrm>
    </dsp:sp>
    <dsp:sp modelId="{0F0C9976-4C52-47D1-83CE-7324514E3697}">
      <dsp:nvSpPr>
        <dsp:cNvPr id="0" name=""/>
        <dsp:cNvSpPr/>
      </dsp:nvSpPr>
      <dsp:spPr>
        <a:xfrm>
          <a:off x="0" y="1864025"/>
          <a:ext cx="624526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59C2-6AC1-4E97-BBDB-AC0C5DE1AC18}">
      <dsp:nvSpPr>
        <dsp:cNvPr id="0" name=""/>
        <dsp:cNvSpPr/>
      </dsp:nvSpPr>
      <dsp:spPr>
        <a:xfrm>
          <a:off x="0" y="1864025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According to IC3, the </a:t>
          </a:r>
          <a:r>
            <a:rPr lang="en-US" sz="2700" b="1" kern="1200"/>
            <a:t>costliest attacks are business email compromise (BEC) schemes</a:t>
          </a:r>
          <a:r>
            <a:rPr lang="en-US" sz="2700" kern="1200"/>
            <a:t>, with 19,369 total complaints and a loss of $1.8 billion</a:t>
          </a:r>
        </a:p>
      </dsp:txBody>
      <dsp:txXfrm>
        <a:off x="0" y="1864025"/>
        <a:ext cx="6245265" cy="1861296"/>
      </dsp:txXfrm>
    </dsp:sp>
    <dsp:sp modelId="{6F92C8D9-E920-47B4-85A1-90807A4B4117}">
      <dsp:nvSpPr>
        <dsp:cNvPr id="0" name=""/>
        <dsp:cNvSpPr/>
      </dsp:nvSpPr>
      <dsp:spPr>
        <a:xfrm>
          <a:off x="0" y="3725321"/>
          <a:ext cx="624526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668D6-ACB3-424D-8493-D1F48A0C9857}">
      <dsp:nvSpPr>
        <dsp:cNvPr id="0" name=""/>
        <dsp:cNvSpPr/>
      </dsp:nvSpPr>
      <dsp:spPr>
        <a:xfrm>
          <a:off x="0" y="3725321"/>
          <a:ext cx="62452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Email malware attacks were up by 600% compared to 2019.</a:t>
          </a:r>
        </a:p>
      </dsp:txBody>
      <dsp:txXfrm>
        <a:off x="0" y="3725321"/>
        <a:ext cx="6245265" cy="1861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CDE72-EC5A-4A4D-8ADC-505623EF9533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A13CA-4C3E-4BBF-A8B3-AFD60F32F964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DAFC0-3D46-4C69-BCF3-02C8AF481465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Completed Abstract &amp; Introduction</a:t>
          </a:r>
        </a:p>
      </dsp:txBody>
      <dsp:txXfrm>
        <a:off x="1844034" y="682"/>
        <a:ext cx="4401230" cy="1596566"/>
      </dsp:txXfrm>
    </dsp:sp>
    <dsp:sp modelId="{B2A13B27-D01C-46E4-A04C-B48DE6299CBB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5FE52-99C8-4033-BCED-998CC8FF494E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F0726-485C-4850-9E4E-C1A4DD692A8F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draft of full paper</a:t>
          </a:r>
        </a:p>
      </dsp:txBody>
      <dsp:txXfrm>
        <a:off x="1844034" y="1996390"/>
        <a:ext cx="4401230" cy="1596566"/>
      </dsp:txXfrm>
    </dsp:sp>
    <dsp:sp modelId="{981CD7ED-13AF-4C20-8DEA-28607C2DD195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6B662-17FF-4DF5-A403-E4EE3B7FACB1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056F2-D0D3-4E22-AB33-2F300A565F22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Continued Research</a:t>
          </a:r>
        </a:p>
      </dsp:txBody>
      <dsp:txXfrm>
        <a:off x="1844034" y="3992098"/>
        <a:ext cx="4401230" cy="1596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DD0A2-12C8-47C8-A658-A557E7B7BEAC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4AE9B-1AA4-4FDD-A204-9B910627DF9A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9D6C9-95F4-4337-93EE-C73A3D374B5E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Better understanding of Email Security &amp; Risk</a:t>
          </a:r>
        </a:p>
      </dsp:txBody>
      <dsp:txXfrm>
        <a:off x="1834517" y="1507711"/>
        <a:ext cx="3148942" cy="1335915"/>
      </dsp:txXfrm>
    </dsp:sp>
    <dsp:sp modelId="{4AE17D42-0FE1-4AC3-AA50-169E7DCBA5C8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8DFB3-EA03-46EB-BB3F-0A15B94DB4E2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98DB-BE25-4B2D-9B93-CB06666BE665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Possible Improvement to Harden Security of Email Environment</a:t>
          </a:r>
        </a:p>
      </dsp:txBody>
      <dsp:txXfrm>
        <a:off x="7154322" y="1507711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0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51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4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5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14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70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0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0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3.gov/Media/PDF/AnnualReport/2020_IC3Report.pdf" TargetMode="External"/><Relationship Id="rId2" Type="http://schemas.openxmlformats.org/officeDocument/2006/relationships/hyperlink" Target="https://gatefy.com/blog/security-statistics-facts-email-main-vector-cyber-threat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2CF66-5B4A-2C47-FAC7-231BB1A5C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cs typeface="Calibri Light"/>
              </a:rPr>
              <a:t>Email Security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By Reed Sager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6D605-B1B6-486D-9F4E-ADDD70A4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>
                <a:solidFill>
                  <a:schemeClr val="bg1"/>
                </a:solidFill>
              </a:rPr>
              <a:t>Why is Email Security Important?</a:t>
            </a: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C2D6846-2ACC-4F56-B107-C1305F668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12912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55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EAEA2-4D3E-4A40-9A9A-B7E5FF65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Topics Covered</a:t>
            </a:r>
          </a:p>
        </p:txBody>
      </p:sp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4E23208-DB8A-4638-8B7C-E5F6B4735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Social Engineering Attacks</a:t>
            </a:r>
          </a:p>
          <a:p>
            <a:r>
              <a:rPr lang="en-US" sz="1800"/>
              <a:t>Email Use Policy</a:t>
            </a:r>
          </a:p>
          <a:p>
            <a:r>
              <a:rPr lang="en-US" sz="1800"/>
              <a:t>Management of Email Security within an Organization</a:t>
            </a:r>
          </a:p>
          <a:p>
            <a:r>
              <a:rPr lang="en-US" sz="1800"/>
              <a:t>Recommendations</a:t>
            </a:r>
          </a:p>
          <a:p>
            <a:endParaRPr lang="en-US" sz="1800"/>
          </a:p>
          <a:p>
            <a:endParaRPr lang="en-US" sz="1800"/>
          </a:p>
        </p:txBody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B7714F-6D57-40F7-B123-1607AA6D0FEA}"/>
              </a:ext>
            </a:extLst>
          </p:cNvPr>
          <p:cNvSpPr txBox="1"/>
          <p:nvPr/>
        </p:nvSpPr>
        <p:spPr>
          <a:xfrm>
            <a:off x="8418483" y="73833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Click to ad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D394E-D6B1-454B-A493-66D363D6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Research Completed So Far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ECFB36-33AE-C3AE-5775-F3152084C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2519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14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8BB5-D43B-4627-8833-AC8B1ACD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to Find in Research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94B50B5-ED81-DBAF-2AA1-7669CE1F21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267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588A3-0891-4748-92F9-658A3E4E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Timeline for Competition of Project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DD12-251F-43E6-B7ED-683CD38D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337761"/>
            <a:ext cx="5671650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sz="1800" dirty="0"/>
              <a:t>Complete Research</a:t>
            </a:r>
            <a:endParaRPr lang="en-US" dirty="0"/>
          </a:p>
          <a:p>
            <a:pPr lvl="2"/>
            <a:r>
              <a:rPr lang="en-US" sz="1800" dirty="0"/>
              <a:t>Finish initial draft of full paper</a:t>
            </a:r>
          </a:p>
          <a:p>
            <a:pPr lvl="3"/>
            <a:r>
              <a:rPr lang="en-US" sz="1800" dirty="0"/>
              <a:t>Revise draft</a:t>
            </a:r>
          </a:p>
          <a:p>
            <a:pPr lvl="4"/>
            <a:r>
              <a:rPr lang="en-US" sz="1800" dirty="0"/>
              <a:t>Finalize paper</a:t>
            </a:r>
          </a:p>
          <a:p>
            <a:pPr lvl="5"/>
            <a:r>
              <a:rPr lang="en-US" dirty="0"/>
              <a:t>Finalize Sources</a:t>
            </a:r>
          </a:p>
          <a:p>
            <a:pPr lvl="6"/>
            <a:r>
              <a:rPr lang="en-US" dirty="0"/>
              <a:t>Finalize Presentation</a:t>
            </a:r>
          </a:p>
          <a:p>
            <a:pPr lvl="7"/>
            <a:r>
              <a:rPr lang="en-US" dirty="0"/>
              <a:t>Present Final Project</a:t>
            </a:r>
          </a:p>
          <a:p>
            <a:pPr lvl="7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9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C3C25-CD95-4DCF-B6B5-FBA5E102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70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D56E0D-C458-4EDB-B7B3-8CE7E3EA1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99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1D31-5546-436C-8540-5460D9CB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40DE-B390-4951-B935-E96EF8B22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Gatefy</a:t>
            </a:r>
            <a:r>
              <a:rPr lang="en-US" dirty="0">
                <a:ea typeface="+mn-lt"/>
                <a:cs typeface="+mn-lt"/>
              </a:rPr>
              <a:t>. (2021, April 13). </a:t>
            </a:r>
            <a:r>
              <a:rPr lang="en-US" i="1" dirty="0">
                <a:ea typeface="+mn-lt"/>
                <a:cs typeface="+mn-lt"/>
              </a:rPr>
              <a:t>Security statistics and facts that prove email is the main vector of cyber threats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Gatefy</a:t>
            </a:r>
            <a:r>
              <a:rPr lang="en-US" dirty="0">
                <a:ea typeface="+mn-lt"/>
                <a:cs typeface="+mn-lt"/>
              </a:rPr>
              <a:t>. Retrieved March 15, 2022, from </a:t>
            </a:r>
            <a:r>
              <a:rPr lang="en-US" dirty="0">
                <a:ea typeface="+mn-lt"/>
                <a:cs typeface="+mn-lt"/>
                <a:hlinkClick r:id="rId2"/>
              </a:rPr>
              <a:t>https://gatefy.com/blog/security-statistics-facts-email-main-vector-cyber-threats/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FBI. (2020). </a:t>
            </a:r>
            <a:r>
              <a:rPr lang="en-US" i="1" dirty="0">
                <a:ea typeface="+mn-lt"/>
                <a:cs typeface="+mn-lt"/>
              </a:rPr>
              <a:t>Internet Crime Report 2020</a:t>
            </a:r>
            <a:r>
              <a:rPr lang="en-US" dirty="0">
                <a:ea typeface="+mn-lt"/>
                <a:cs typeface="+mn-lt"/>
              </a:rPr>
              <a:t>. IC3. Retrieved March 15, 2022, from </a:t>
            </a:r>
            <a:r>
              <a:rPr lang="en-US" dirty="0">
                <a:ea typeface="+mn-lt"/>
                <a:cs typeface="+mn-lt"/>
                <a:hlinkClick r:id="rId3"/>
              </a:rPr>
              <a:t>https://www.ic3.gov/Media/PDF/AnnualReport/2020_IC3Report.pdf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3776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GradientVTI</vt:lpstr>
      <vt:lpstr>Email Security</vt:lpstr>
      <vt:lpstr>Why is Email Security Important?</vt:lpstr>
      <vt:lpstr>Topics Covered</vt:lpstr>
      <vt:lpstr>Research Completed So Far</vt:lpstr>
      <vt:lpstr>Goals to Find in Research</vt:lpstr>
      <vt:lpstr>Timeline for Competition of Project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128</cp:revision>
  <dcterms:created xsi:type="dcterms:W3CDTF">2022-03-16T02:47:43Z</dcterms:created>
  <dcterms:modified xsi:type="dcterms:W3CDTF">2022-03-16T03:19:43Z</dcterms:modified>
</cp:coreProperties>
</file>